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4"/>
  </p:sld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5" r:id="rId23"/>
    <p:sldId id="276" r:id="rId24"/>
    <p:sldId id="288" r:id="rId25"/>
    <p:sldId id="277" r:id="rId26"/>
    <p:sldId id="278" r:id="rId27"/>
    <p:sldId id="279" r:id="rId28"/>
    <p:sldId id="280" r:id="rId29"/>
    <p:sldId id="281" r:id="rId30"/>
    <p:sldId id="282" r:id="rId31"/>
    <p:sldId id="283" r:id="rId32"/>
    <p:sldId id="284" r:id="rId33"/>
    <p:sldId id="285" r:id="rId34"/>
    <p:sldId id="286" r:id="rId35"/>
    <p:sldId id="287" r:id="rId36"/>
  </p:sldIdLst>
  <p:sldSz cx="18288000" cy="10287000"/>
  <p:notesSz cx="6858000" cy="9144000"/>
  <p:embeddedFontLst>
    <p:embeddedFont>
      <p:font typeface="Aileron Heavy" panose="020B0604020202020204" charset="0"/>
      <p:regular r:id="rId37"/>
    </p:embeddedFont>
    <p:embeddedFont>
      <p:font typeface="Aileron Heavy Bold" panose="020B0604020202020204" charset="0"/>
      <p:regular r:id="rId38"/>
    </p:embeddedFont>
    <p:embeddedFont>
      <p:font typeface="Aileron Regular" panose="020B0604020202020204" charset="0"/>
      <p:regular r:id="rId39"/>
    </p:embeddedFont>
    <p:embeddedFont>
      <p:font typeface="Aileron Regular Bold" panose="020B0604020202020204" charset="0"/>
      <p:regular r:id="rId40"/>
    </p:embeddedFont>
    <p:embeddedFont>
      <p:font typeface="Calibri" panose="020F0502020204030204" pitchFamily="34" charset="0"/>
      <p:regular r:id="rId41"/>
      <p:bold r:id="rId42"/>
      <p:italic r:id="rId43"/>
      <p:boldItalic r:id="rId44"/>
    </p:embeddedFont>
    <p:embeddedFont>
      <p:font typeface="Helios" panose="020B0604020202020204" charset="0"/>
      <p:regular r:id="rId45"/>
    </p:embeddedFont>
    <p:embeddedFont>
      <p:font typeface="Helios Bold" panose="020B0604020202020204" charset="0"/>
      <p:regular r:id="rId46"/>
    </p:embeddedFont>
    <p:embeddedFont>
      <p:font typeface="IBM Plex Sans Bold" panose="020B0604020202020204" charset="0"/>
      <p:regular r:id="rId47"/>
    </p:embeddedFont>
    <p:embeddedFont>
      <p:font typeface="Montserrat Extra-Bold" panose="020B0604020202020204" charset="0"/>
      <p:regular r:id="rId48"/>
    </p:embeddedFont>
    <p:embeddedFont>
      <p:font typeface="Open Sauce" panose="020B0604020202020204" charset="0"/>
      <p:regular r:id="rId49"/>
    </p:embeddedFont>
    <p:embeddedFont>
      <p:font typeface="Open Sauce SemiBold" panose="020B0604020202020204" charset="0"/>
      <p:regular r:id="rId50"/>
    </p:embeddedFont>
    <p:embeddedFont>
      <p:font typeface="Poppins" panose="00000500000000000000" pitchFamily="2" charset="0"/>
      <p:regular r:id="rId51"/>
      <p:bold r:id="rId52"/>
      <p:italic r:id="rId53"/>
      <p:boldItalic r:id="rId54"/>
    </p:embeddedFont>
    <p:embeddedFont>
      <p:font typeface="Poppins Bold" panose="020B0604020202020204" charset="0"/>
      <p:regular r:id="rId55"/>
    </p:embeddedFont>
    <p:embeddedFont>
      <p:font typeface="Poppins Italics" panose="020B0604020202020204" charset="0"/>
      <p:regular r:id="rId56"/>
    </p:embeddedFont>
    <p:embeddedFont>
      <p:font typeface="Poppins Light Bold" panose="020B0604020202020204" charset="0"/>
      <p:regular r:id="rId57"/>
    </p:embeddedFont>
    <p:embeddedFont>
      <p:font typeface="Raleway Heavy" panose="020B0604020202020204" charset="0"/>
      <p:regular r:id="rId58"/>
    </p:embeddedFont>
    <p:embeddedFont>
      <p:font typeface="Source Sans Pro" panose="020B0503030403020204" pitchFamily="34" charset="0"/>
      <p:regular r:id="rId59"/>
      <p:bold r:id="rId60"/>
      <p:italic r:id="rId61"/>
      <p:boldItalic r:id="rId62"/>
    </p:embeddedFont>
    <p:embeddedFont>
      <p:font typeface="TT Hoves" panose="020B0604020202020204" charset="0"/>
      <p:regular r:id="rId63"/>
    </p:embeddedFont>
    <p:embeddedFont>
      <p:font typeface="TT Hoves Bold" panose="020B0604020202020204" charset="0"/>
      <p:regular r:id="rId6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77" d="100"/>
          <a:sy n="77" d="100"/>
        </p:scale>
        <p:origin x="1482" y="99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font" Target="fonts/font6.fntdata"/><Relationship Id="rId47" Type="http://schemas.openxmlformats.org/officeDocument/2006/relationships/font" Target="fonts/font11.fntdata"/><Relationship Id="rId50" Type="http://schemas.openxmlformats.org/officeDocument/2006/relationships/font" Target="fonts/font14.fntdata"/><Relationship Id="rId55" Type="http://schemas.openxmlformats.org/officeDocument/2006/relationships/font" Target="fonts/font19.fntdata"/><Relationship Id="rId63" Type="http://schemas.openxmlformats.org/officeDocument/2006/relationships/font" Target="fonts/font27.fntdata"/><Relationship Id="rId68"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font" Target="fonts/font1.fntdata"/><Relationship Id="rId40" Type="http://schemas.openxmlformats.org/officeDocument/2006/relationships/font" Target="fonts/font4.fntdata"/><Relationship Id="rId45" Type="http://schemas.openxmlformats.org/officeDocument/2006/relationships/font" Target="fonts/font9.fntdata"/><Relationship Id="rId53" Type="http://schemas.openxmlformats.org/officeDocument/2006/relationships/font" Target="fonts/font17.fntdata"/><Relationship Id="rId58" Type="http://schemas.openxmlformats.org/officeDocument/2006/relationships/font" Target="fonts/font22.fntdata"/><Relationship Id="rId66" Type="http://schemas.openxmlformats.org/officeDocument/2006/relationships/viewProps" Target="viewProps.xml"/><Relationship Id="rId5" Type="http://schemas.openxmlformats.org/officeDocument/2006/relationships/slide" Target="slides/slide1.xml"/><Relationship Id="rId61" Type="http://schemas.openxmlformats.org/officeDocument/2006/relationships/font" Target="fonts/font25.fntdata"/><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font" Target="fonts/font7.fntdata"/><Relationship Id="rId48" Type="http://schemas.openxmlformats.org/officeDocument/2006/relationships/font" Target="fonts/font12.fntdata"/><Relationship Id="rId56" Type="http://schemas.openxmlformats.org/officeDocument/2006/relationships/font" Target="fonts/font20.fntdata"/><Relationship Id="rId64" Type="http://schemas.openxmlformats.org/officeDocument/2006/relationships/font" Target="fonts/font28.fntdata"/><Relationship Id="rId8" Type="http://schemas.openxmlformats.org/officeDocument/2006/relationships/slide" Target="slides/slide4.xml"/><Relationship Id="rId51" Type="http://schemas.openxmlformats.org/officeDocument/2006/relationships/font" Target="fonts/font15.fntdata"/><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font" Target="fonts/font2.fntdata"/><Relationship Id="rId46" Type="http://schemas.openxmlformats.org/officeDocument/2006/relationships/font" Target="fonts/font10.fntdata"/><Relationship Id="rId59" Type="http://schemas.openxmlformats.org/officeDocument/2006/relationships/font" Target="fonts/font23.fntdata"/><Relationship Id="rId67"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font" Target="fonts/font5.fntdata"/><Relationship Id="rId54" Type="http://schemas.openxmlformats.org/officeDocument/2006/relationships/font" Target="fonts/font18.fntdata"/><Relationship Id="rId62" Type="http://schemas.openxmlformats.org/officeDocument/2006/relationships/font" Target="fonts/font26.fntdata"/><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font" Target="fonts/font13.fntdata"/><Relationship Id="rId57" Type="http://schemas.openxmlformats.org/officeDocument/2006/relationships/font" Target="fonts/font21.fntdata"/><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font" Target="fonts/font8.fntdata"/><Relationship Id="rId52" Type="http://schemas.openxmlformats.org/officeDocument/2006/relationships/font" Target="fonts/font16.fntdata"/><Relationship Id="rId60" Type="http://schemas.openxmlformats.org/officeDocument/2006/relationships/font" Target="fonts/font24.fntdata"/><Relationship Id="rId65"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font" Target="fonts/font3.fntdata"/></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chartUserShapes" Target="../drawings/drawing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6"/>
    </mc:Choice>
    <mc:Fallback>
      <c:style val="6"/>
    </mc:Fallback>
  </mc:AlternateContent>
  <c:chart>
    <c:autoTitleDeleted val="1"/>
    <c:plotArea>
      <c:layout>
        <c:manualLayout>
          <c:layoutTarget val="inner"/>
          <c:xMode val="edge"/>
          <c:yMode val="edge"/>
          <c:x val="1.7187500000000001E-2"/>
          <c:y val="0.11131649167590479"/>
          <c:w val="0.96562499999999996"/>
          <c:h val="0.77765583306743158"/>
        </c:manualLayout>
      </c:layout>
      <c:barChart>
        <c:barDir val="col"/>
        <c:grouping val="clustered"/>
        <c:varyColors val="0"/>
        <c:ser>
          <c:idx val="0"/>
          <c:order val="0"/>
          <c:tx>
            <c:strRef>
              <c:f>Sheet1!$B$1</c:f>
              <c:strCache>
                <c:ptCount val="1"/>
                <c:pt idx="0">
                  <c:v>Training</c:v>
                </c:pt>
              </c:strCache>
            </c:strRef>
          </c:tx>
          <c:spPr>
            <a:solidFill>
              <a:schemeClr val="accent4">
                <a:tint val="65000"/>
              </a:schemeClr>
            </a:solidFill>
            <a:ln>
              <a:noFill/>
            </a:ln>
            <a:effectLst/>
          </c:spPr>
          <c:invertIfNegative val="0"/>
          <c:dPt>
            <c:idx val="0"/>
            <c:invertIfNegative val="0"/>
            <c:bubble3D val="0"/>
            <c:extLst>
              <c:ext xmlns:c16="http://schemas.microsoft.com/office/drawing/2014/chart" uri="{C3380CC4-5D6E-409C-BE32-E72D297353CC}">
                <c16:uniqueId val="{00000000-33C0-4975-9792-5E653CAFBF49}"/>
              </c:ext>
            </c:extLst>
          </c:dPt>
          <c:dLbls>
            <c:dLbl>
              <c:idx val="3"/>
              <c:tx>
                <c:rich>
                  <a:bodyPr/>
                  <a:lstStyle/>
                  <a:p>
                    <a:r>
                      <a:rPr lang="en-US"/>
                      <a:t>89</a:t>
                    </a:r>
                    <a:endParaRPr lang="en-US" dirty="0"/>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33C0-4975-9792-5E653CAFBF49}"/>
                </c:ext>
              </c:extLst>
            </c:dLbl>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Model A</c:v>
                </c:pt>
                <c:pt idx="1">
                  <c:v>Model B</c:v>
                </c:pt>
                <c:pt idx="2">
                  <c:v>Model C</c:v>
                </c:pt>
                <c:pt idx="3">
                  <c:v>Model D</c:v>
                </c:pt>
              </c:strCache>
            </c:strRef>
          </c:cat>
          <c:val>
            <c:numRef>
              <c:f>Sheet1!$B$2:$B$5</c:f>
              <c:numCache>
                <c:formatCode>General</c:formatCode>
                <c:ptCount val="4"/>
                <c:pt idx="0">
                  <c:v>43</c:v>
                </c:pt>
                <c:pt idx="1">
                  <c:v>56</c:v>
                </c:pt>
                <c:pt idx="2">
                  <c:v>65</c:v>
                </c:pt>
                <c:pt idx="3">
                  <c:v>88.5</c:v>
                </c:pt>
              </c:numCache>
            </c:numRef>
          </c:val>
          <c:extLst>
            <c:ext xmlns:c16="http://schemas.microsoft.com/office/drawing/2014/chart" uri="{C3380CC4-5D6E-409C-BE32-E72D297353CC}">
              <c16:uniqueId val="{00000002-33C0-4975-9792-5E653CAFBF49}"/>
            </c:ext>
          </c:extLst>
        </c:ser>
        <c:ser>
          <c:idx val="1"/>
          <c:order val="1"/>
          <c:tx>
            <c:strRef>
              <c:f>Sheet1!$C$1</c:f>
              <c:strCache>
                <c:ptCount val="1"/>
                <c:pt idx="0">
                  <c:v>Testing</c:v>
                </c:pt>
              </c:strCache>
            </c:strRef>
          </c:tx>
          <c:spPr>
            <a:solidFill>
              <a:schemeClr val="accent4"/>
            </a:solidFill>
            <a:ln>
              <a:noFill/>
            </a:ln>
            <a:effectLst/>
          </c:spPr>
          <c:invertIfNegative val="0"/>
          <c:dLbls>
            <c:dLbl>
              <c:idx val="3"/>
              <c:tx>
                <c:rich>
                  <a:bodyPr/>
                  <a:lstStyle/>
                  <a:p>
                    <a:r>
                      <a:rPr lang="en-US"/>
                      <a:t>75</a:t>
                    </a:r>
                    <a:endParaRPr lang="en-US" dirty="0"/>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33C0-4975-9792-5E653CAFBF49}"/>
                </c:ext>
              </c:extLst>
            </c:dLbl>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Model A</c:v>
                </c:pt>
                <c:pt idx="1">
                  <c:v>Model B</c:v>
                </c:pt>
                <c:pt idx="2">
                  <c:v>Model C</c:v>
                </c:pt>
                <c:pt idx="3">
                  <c:v>Model D</c:v>
                </c:pt>
              </c:strCache>
            </c:strRef>
          </c:cat>
          <c:val>
            <c:numRef>
              <c:f>Sheet1!$C$2:$C$5</c:f>
              <c:numCache>
                <c:formatCode>General</c:formatCode>
                <c:ptCount val="4"/>
                <c:pt idx="0">
                  <c:v>40</c:v>
                </c:pt>
                <c:pt idx="1">
                  <c:v>55</c:v>
                </c:pt>
                <c:pt idx="2">
                  <c:v>60</c:v>
                </c:pt>
                <c:pt idx="3">
                  <c:v>73</c:v>
                </c:pt>
              </c:numCache>
            </c:numRef>
          </c:val>
          <c:extLst>
            <c:ext xmlns:c16="http://schemas.microsoft.com/office/drawing/2014/chart" uri="{C3380CC4-5D6E-409C-BE32-E72D297353CC}">
              <c16:uniqueId val="{00000004-33C0-4975-9792-5E653CAFBF49}"/>
            </c:ext>
          </c:extLst>
        </c:ser>
        <c:ser>
          <c:idx val="2"/>
          <c:order val="2"/>
          <c:tx>
            <c:strRef>
              <c:f>Sheet1!$D$1</c:f>
              <c:strCache>
                <c:ptCount val="1"/>
              </c:strCache>
            </c:strRef>
          </c:tx>
          <c:spPr>
            <a:solidFill>
              <a:schemeClr val="accent4">
                <a:shade val="6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Model A</c:v>
                </c:pt>
                <c:pt idx="1">
                  <c:v>Model B</c:v>
                </c:pt>
                <c:pt idx="2">
                  <c:v>Model C</c:v>
                </c:pt>
                <c:pt idx="3">
                  <c:v>Model D</c:v>
                </c:pt>
              </c:strCache>
            </c:strRef>
          </c:cat>
          <c:val>
            <c:numRef>
              <c:f>Sheet1!$D$2:$D$5</c:f>
              <c:numCache>
                <c:formatCode>General</c:formatCode>
                <c:ptCount val="4"/>
              </c:numCache>
            </c:numRef>
          </c:val>
          <c:extLst>
            <c:ext xmlns:c16="http://schemas.microsoft.com/office/drawing/2014/chart" uri="{C3380CC4-5D6E-409C-BE32-E72D297353CC}">
              <c16:uniqueId val="{00000005-33C0-4975-9792-5E653CAFBF49}"/>
            </c:ext>
          </c:extLst>
        </c:ser>
        <c:dLbls>
          <c:dLblPos val="outEnd"/>
          <c:showLegendKey val="0"/>
          <c:showVal val="1"/>
          <c:showCatName val="0"/>
          <c:showSerName val="0"/>
          <c:showPercent val="0"/>
          <c:showBubbleSize val="0"/>
        </c:dLbls>
        <c:gapWidth val="219"/>
        <c:overlap val="-27"/>
        <c:axId val="1519842367"/>
        <c:axId val="1233810959"/>
      </c:barChart>
      <c:catAx>
        <c:axId val="151984236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233810959"/>
        <c:crosses val="autoZero"/>
        <c:auto val="1"/>
        <c:lblAlgn val="ctr"/>
        <c:lblOffset val="100"/>
        <c:noMultiLvlLbl val="0"/>
      </c:catAx>
      <c:valAx>
        <c:axId val="1233810959"/>
        <c:scaling>
          <c:orientation val="minMax"/>
        </c:scaling>
        <c:delete val="1"/>
        <c:axPos val="l"/>
        <c:numFmt formatCode="General" sourceLinked="1"/>
        <c:majorTickMark val="none"/>
        <c:minorTickMark val="none"/>
        <c:tickLblPos val="nextTo"/>
        <c:crossAx val="1519842367"/>
        <c:crosses val="autoZero"/>
        <c:crossBetween val="between"/>
      </c:valAx>
      <c:spPr>
        <a:noFill/>
        <a:ln>
          <a:noFill/>
        </a:ln>
        <a:effectLst/>
      </c:spPr>
    </c:plotArea>
    <c:legend>
      <c:legendPos val="b"/>
      <c:legendEntry>
        <c:idx val="2"/>
        <c:delete val="1"/>
      </c:legendEntry>
      <c:layout>
        <c:manualLayout>
          <c:xMode val="edge"/>
          <c:yMode val="edge"/>
          <c:x val="0.23593749999999999"/>
          <c:y val="0.93747632028319883"/>
          <c:w val="0.525316437007874"/>
          <c:h val="4.6117430726043879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userShapes r:id="rId4"/>
</c:chartSpace>
</file>

<file path=ppt/charts/colors1.xml><?xml version="1.0" encoding="utf-8"?>
<cs:colorStyle xmlns:cs="http://schemas.microsoft.com/office/drawing/2012/chartStyle" xmlns:a="http://schemas.openxmlformats.org/drawingml/2006/main" meth="withinLinearReversed" id="24">
  <a:schemeClr val="accent4"/>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rawings/_rels/drawing1.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svg"/><Relationship Id="rId1" Type="http://schemas.openxmlformats.org/officeDocument/2006/relationships/image" Target="../media/image89.png"/><Relationship Id="rId4" Type="http://schemas.openxmlformats.org/officeDocument/2006/relationships/image" Target="../media/image92.svg"/></Relationships>
</file>

<file path=ppt/drawings/drawing1.xml><?xml version="1.0" encoding="utf-8"?>
<c:userShapes xmlns:c="http://schemas.openxmlformats.org/drawingml/2006/chart">
  <cdr:relSizeAnchor xmlns:cdr="http://schemas.openxmlformats.org/drawingml/2006/chartDrawing">
    <cdr:from>
      <cdr:x>0.81702</cdr:x>
      <cdr:y>0</cdr:y>
    </cdr:from>
    <cdr:to>
      <cdr:x>0.8801</cdr:x>
      <cdr:y>0.16656</cdr:y>
    </cdr:to>
    <cdr:pic>
      <cdr:nvPicPr>
        <cdr:cNvPr id="4" name="Graphic 74" descr="Badge Tick1 with solid fill">
          <a:extLst xmlns:a="http://schemas.openxmlformats.org/drawingml/2006/main">
            <a:ext uri="{FF2B5EF4-FFF2-40B4-BE49-F238E27FC236}">
              <a16:creationId xmlns:a16="http://schemas.microsoft.com/office/drawing/2014/main" id="{CEDB3066-C262-5D32-A65E-1BC889BFC2CF}"/>
            </a:ext>
          </a:extLst>
        </cdr:cNvPr>
        <cdr:cNvPicPr>
          <a:picLocks xmlns:a="http://schemas.openxmlformats.org/drawingml/2006/main" noChangeAspect="1"/>
        </cdr:cNvPicPr>
      </cdr:nvPicPr>
      <cdr:blipFill>
        <a:blip xmlns:a="http://schemas.openxmlformats.org/drawingml/2006/main"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xmlns:a="http://schemas.openxmlformats.org/drawingml/2006/main">
          <a:fillRect/>
        </a:stretch>
      </cdr:blipFill>
      <cdr:spPr>
        <a:xfrm xmlns:a="http://schemas.openxmlformats.org/drawingml/2006/main">
          <a:off x="14630400" y="0"/>
          <a:ext cx="1129554" cy="1129554"/>
        </a:xfrm>
        <a:prstGeom xmlns:a="http://schemas.openxmlformats.org/drawingml/2006/main" prst="rect">
          <a:avLst/>
        </a:prstGeom>
      </cdr:spPr>
    </cdr:pic>
  </cdr:relSizeAnchor>
  <cdr:relSizeAnchor xmlns:cdr="http://schemas.openxmlformats.org/drawingml/2006/chartDrawing">
    <cdr:from>
      <cdr:x>0.3234</cdr:x>
      <cdr:y>0.21409</cdr:y>
    </cdr:from>
    <cdr:to>
      <cdr:x>0.38648</cdr:x>
      <cdr:y>0.38065</cdr:y>
    </cdr:to>
    <cdr:pic>
      <cdr:nvPicPr>
        <cdr:cNvPr id="5" name="Graphic 70" descr="Badge Cross with solid fill">
          <a:extLst xmlns:a="http://schemas.openxmlformats.org/drawingml/2006/main">
            <a:ext uri="{FF2B5EF4-FFF2-40B4-BE49-F238E27FC236}">
              <a16:creationId xmlns:a16="http://schemas.microsoft.com/office/drawing/2014/main" id="{23259795-D0C2-EDB2-93C1-56EE56E73F83}"/>
            </a:ext>
          </a:extLst>
        </cdr:cNvPr>
        <cdr:cNvPicPr>
          <a:picLocks xmlns:a="http://schemas.openxmlformats.org/drawingml/2006/main" noChangeAspect="1"/>
        </cdr:cNvPicPr>
      </cdr:nvPicPr>
      <cdr:blipFill>
        <a:blip xmlns:a="http://schemas.openxmlformats.org/drawingml/2006/main"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xmlns:a="http://schemas.openxmlformats.org/drawingml/2006/main">
          <a:fillRect/>
        </a:stretch>
      </cdr:blipFill>
      <cdr:spPr>
        <a:xfrm xmlns:a="http://schemas.openxmlformats.org/drawingml/2006/main">
          <a:off x="5791200" y="1451920"/>
          <a:ext cx="1129548" cy="1129576"/>
        </a:xfrm>
        <a:prstGeom xmlns:a="http://schemas.openxmlformats.org/drawingml/2006/main" prst="rect">
          <a:avLst/>
        </a:prstGeom>
      </cdr:spPr>
    </cdr:pic>
  </cdr:relSizeAnchor>
  <cdr:relSizeAnchor xmlns:cdr="http://schemas.openxmlformats.org/drawingml/2006/chartDrawing">
    <cdr:from>
      <cdr:x>0.56808</cdr:x>
      <cdr:y>0.16688</cdr:y>
    </cdr:from>
    <cdr:to>
      <cdr:x>0.63116</cdr:x>
      <cdr:y>0.33344</cdr:y>
    </cdr:to>
    <cdr:pic>
      <cdr:nvPicPr>
        <cdr:cNvPr id="6" name="Graphic 70" descr="Badge Cross with solid fill">
          <a:extLst xmlns:a="http://schemas.openxmlformats.org/drawingml/2006/main">
            <a:ext uri="{FF2B5EF4-FFF2-40B4-BE49-F238E27FC236}">
              <a16:creationId xmlns:a16="http://schemas.microsoft.com/office/drawing/2014/main" id="{23259795-D0C2-EDB2-93C1-56EE56E73F83}"/>
            </a:ext>
          </a:extLst>
        </cdr:cNvPr>
        <cdr:cNvPicPr>
          <a:picLocks xmlns:a="http://schemas.openxmlformats.org/drawingml/2006/main" noChangeAspect="1"/>
        </cdr:cNvPicPr>
      </cdr:nvPicPr>
      <cdr:blipFill>
        <a:blip xmlns:a="http://schemas.openxmlformats.org/drawingml/2006/main"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xmlns:a="http://schemas.openxmlformats.org/drawingml/2006/main">
          <a:fillRect/>
        </a:stretch>
      </cdr:blipFill>
      <cdr:spPr>
        <a:xfrm xmlns:a="http://schemas.openxmlformats.org/drawingml/2006/main">
          <a:off x="10172625" y="1131748"/>
          <a:ext cx="1129548" cy="1129576"/>
        </a:xfrm>
        <a:prstGeom xmlns:a="http://schemas.openxmlformats.org/drawingml/2006/main" prst="rect">
          <a:avLst/>
        </a:prstGeom>
      </cdr:spPr>
    </cdr:pic>
  </cdr:relSizeAnchor>
</c:userShap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push dir="u"/>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push dir="u"/>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6/12/2023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push di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6/12/2023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push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6/12/2023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push di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6/12/2023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push di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push dir="u"/>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push dir="u"/>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6/12/2023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slow">
    <p:push dir="u"/>
  </p:transition>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7.xml"/><Relationship Id="rId6" Type="http://schemas.openxmlformats.org/officeDocument/2006/relationships/image" Target="../media/image81.svg"/><Relationship Id="rId5" Type="http://schemas.openxmlformats.org/officeDocument/2006/relationships/image" Target="../media/image80.png"/><Relationship Id="rId4" Type="http://schemas.openxmlformats.org/officeDocument/2006/relationships/image" Target="../media/image79.svg"/></Relationships>
</file>

<file path=ppt/slides/_rels/slide11.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s/_rels/slide12.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7.xml"/><Relationship Id="rId5" Type="http://schemas.openxmlformats.org/officeDocument/2006/relationships/image" Target="../media/image86.svg"/><Relationship Id="rId4" Type="http://schemas.openxmlformats.org/officeDocument/2006/relationships/image" Target="../media/image85.png"/></Relationships>
</file>

<file path=ppt/slides/_rels/slide13.xml.rels><?xml version="1.0" encoding="UTF-8" standalone="yes"?>
<Relationships xmlns="http://schemas.openxmlformats.org/package/2006/relationships"><Relationship Id="rId8" Type="http://schemas.openxmlformats.org/officeDocument/2006/relationships/image" Target="../media/image92.svg"/><Relationship Id="rId3" Type="http://schemas.openxmlformats.org/officeDocument/2006/relationships/image" Target="../media/image15.svg"/><Relationship Id="rId7" Type="http://schemas.openxmlformats.org/officeDocument/2006/relationships/image" Target="../media/image91.pn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chart" Target="../charts/chart1.xml"/><Relationship Id="rId5" Type="http://schemas.openxmlformats.org/officeDocument/2006/relationships/image" Target="../media/image88.svg"/><Relationship Id="rId4" Type="http://schemas.openxmlformats.org/officeDocument/2006/relationships/image" Target="../media/image87.png"/></Relationships>
</file>

<file path=ppt/slides/_rels/slide14.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7.xml"/><Relationship Id="rId5" Type="http://schemas.openxmlformats.org/officeDocument/2006/relationships/image" Target="../media/image94.svg"/><Relationship Id="rId4" Type="http://schemas.openxmlformats.org/officeDocument/2006/relationships/image" Target="../media/image93.png"/></Relationships>
</file>

<file path=ppt/slides/_rels/slide15.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7.xml"/><Relationship Id="rId5" Type="http://schemas.openxmlformats.org/officeDocument/2006/relationships/image" Target="../media/image96.jpeg"/><Relationship Id="rId4" Type="http://schemas.openxmlformats.org/officeDocument/2006/relationships/image" Target="../media/image95.png"/></Relationships>
</file>

<file path=ppt/slides/_rels/slide16.xml.rels><?xml version="1.0" encoding="UTF-8" standalone="yes"?>
<Relationships xmlns="http://schemas.openxmlformats.org/package/2006/relationships"><Relationship Id="rId3" Type="http://schemas.openxmlformats.org/officeDocument/2006/relationships/image" Target="../media/image98.png"/><Relationship Id="rId7" Type="http://schemas.openxmlformats.org/officeDocument/2006/relationships/image" Target="../media/image100.svg"/><Relationship Id="rId2" Type="http://schemas.openxmlformats.org/officeDocument/2006/relationships/image" Target="../media/image97.png"/><Relationship Id="rId1" Type="http://schemas.openxmlformats.org/officeDocument/2006/relationships/slideLayout" Target="../slideLayouts/slideLayout7.xml"/><Relationship Id="rId6" Type="http://schemas.openxmlformats.org/officeDocument/2006/relationships/image" Target="../media/image99.png"/><Relationship Id="rId5" Type="http://schemas.openxmlformats.org/officeDocument/2006/relationships/image" Target="../media/image15.svg"/><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8" Type="http://schemas.openxmlformats.org/officeDocument/2006/relationships/image" Target="../media/image105.jpeg"/><Relationship Id="rId3" Type="http://schemas.openxmlformats.org/officeDocument/2006/relationships/image" Target="../media/image15.svg"/><Relationship Id="rId7" Type="http://schemas.openxmlformats.org/officeDocument/2006/relationships/image" Target="../media/image104.jpe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103.jpeg"/><Relationship Id="rId5" Type="http://schemas.openxmlformats.org/officeDocument/2006/relationships/image" Target="../media/image102.jpeg"/><Relationship Id="rId10" Type="http://schemas.openxmlformats.org/officeDocument/2006/relationships/image" Target="../media/image107.svg"/><Relationship Id="rId4" Type="http://schemas.openxmlformats.org/officeDocument/2006/relationships/image" Target="../media/image101.jpeg"/><Relationship Id="rId9" Type="http://schemas.openxmlformats.org/officeDocument/2006/relationships/image" Target="../media/image106.png"/></Relationships>
</file>

<file path=ppt/slides/_rels/slide18.xml.rels><?xml version="1.0" encoding="UTF-8" standalone="yes"?>
<Relationships xmlns="http://schemas.openxmlformats.org/package/2006/relationships"><Relationship Id="rId8" Type="http://schemas.openxmlformats.org/officeDocument/2006/relationships/image" Target="../media/image111.png"/><Relationship Id="rId3" Type="http://schemas.openxmlformats.org/officeDocument/2006/relationships/image" Target="../media/image15.svg"/><Relationship Id="rId7" Type="http://schemas.openxmlformats.org/officeDocument/2006/relationships/image" Target="../media/image97.pn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110.png"/><Relationship Id="rId5" Type="http://schemas.openxmlformats.org/officeDocument/2006/relationships/image" Target="../media/image109.png"/><Relationship Id="rId4" Type="http://schemas.openxmlformats.org/officeDocument/2006/relationships/image" Target="../media/image108.jpeg"/><Relationship Id="rId9" Type="http://schemas.openxmlformats.org/officeDocument/2006/relationships/image" Target="../media/image112.svg"/></Relationships>
</file>

<file path=ppt/slides/_rels/slide19.xml.rels><?xml version="1.0" encoding="UTF-8" standalone="yes"?>
<Relationships xmlns="http://schemas.openxmlformats.org/package/2006/relationships"><Relationship Id="rId8" Type="http://schemas.openxmlformats.org/officeDocument/2006/relationships/image" Target="../media/image116.png"/><Relationship Id="rId13" Type="http://schemas.openxmlformats.org/officeDocument/2006/relationships/image" Target="../media/image121.svg"/><Relationship Id="rId18" Type="http://schemas.openxmlformats.org/officeDocument/2006/relationships/image" Target="../media/image125.png"/><Relationship Id="rId26" Type="http://schemas.openxmlformats.org/officeDocument/2006/relationships/image" Target="../media/image133.png"/><Relationship Id="rId3" Type="http://schemas.openxmlformats.org/officeDocument/2006/relationships/image" Target="../media/image15.svg"/><Relationship Id="rId21" Type="http://schemas.openxmlformats.org/officeDocument/2006/relationships/image" Target="../media/image128.svg"/><Relationship Id="rId7" Type="http://schemas.openxmlformats.org/officeDocument/2006/relationships/image" Target="../media/image115.png"/><Relationship Id="rId12" Type="http://schemas.openxmlformats.org/officeDocument/2006/relationships/image" Target="../media/image120.png"/><Relationship Id="rId17" Type="http://schemas.openxmlformats.org/officeDocument/2006/relationships/image" Target="../media/image36.jpeg"/><Relationship Id="rId25" Type="http://schemas.openxmlformats.org/officeDocument/2006/relationships/image" Target="../media/image132.svg"/><Relationship Id="rId2" Type="http://schemas.openxmlformats.org/officeDocument/2006/relationships/image" Target="../media/image14.png"/><Relationship Id="rId16" Type="http://schemas.openxmlformats.org/officeDocument/2006/relationships/image" Target="../media/image124.svg"/><Relationship Id="rId20" Type="http://schemas.openxmlformats.org/officeDocument/2006/relationships/image" Target="../media/image127.png"/><Relationship Id="rId29" Type="http://schemas.openxmlformats.org/officeDocument/2006/relationships/image" Target="../media/image135.png"/><Relationship Id="rId1" Type="http://schemas.openxmlformats.org/officeDocument/2006/relationships/slideLayout" Target="../slideLayouts/slideLayout7.xml"/><Relationship Id="rId6" Type="http://schemas.openxmlformats.org/officeDocument/2006/relationships/image" Target="../media/image35.jpeg"/><Relationship Id="rId11" Type="http://schemas.openxmlformats.org/officeDocument/2006/relationships/image" Target="../media/image119.svg"/><Relationship Id="rId24" Type="http://schemas.openxmlformats.org/officeDocument/2006/relationships/image" Target="../media/image131.png"/><Relationship Id="rId32" Type="http://schemas.openxmlformats.org/officeDocument/2006/relationships/image" Target="../media/image138.svg"/><Relationship Id="rId5" Type="http://schemas.openxmlformats.org/officeDocument/2006/relationships/image" Target="../media/image114.svg"/><Relationship Id="rId15" Type="http://schemas.openxmlformats.org/officeDocument/2006/relationships/image" Target="../media/image123.png"/><Relationship Id="rId23" Type="http://schemas.openxmlformats.org/officeDocument/2006/relationships/image" Target="../media/image130.svg"/><Relationship Id="rId28" Type="http://schemas.openxmlformats.org/officeDocument/2006/relationships/image" Target="../media/image41.jpeg"/><Relationship Id="rId10" Type="http://schemas.openxmlformats.org/officeDocument/2006/relationships/image" Target="../media/image118.png"/><Relationship Id="rId19" Type="http://schemas.openxmlformats.org/officeDocument/2006/relationships/image" Target="../media/image126.svg"/><Relationship Id="rId31" Type="http://schemas.openxmlformats.org/officeDocument/2006/relationships/image" Target="../media/image137.png"/><Relationship Id="rId4" Type="http://schemas.openxmlformats.org/officeDocument/2006/relationships/image" Target="../media/image113.png"/><Relationship Id="rId9" Type="http://schemas.openxmlformats.org/officeDocument/2006/relationships/image" Target="../media/image117.svg"/><Relationship Id="rId14" Type="http://schemas.openxmlformats.org/officeDocument/2006/relationships/image" Target="../media/image122.png"/><Relationship Id="rId22" Type="http://schemas.openxmlformats.org/officeDocument/2006/relationships/image" Target="../media/image129.png"/><Relationship Id="rId27" Type="http://schemas.openxmlformats.org/officeDocument/2006/relationships/image" Target="../media/image134.svg"/><Relationship Id="rId30" Type="http://schemas.openxmlformats.org/officeDocument/2006/relationships/image" Target="../media/image136.svg"/></Relationships>
</file>

<file path=ppt/slides/_rels/slide2.xml.rels><?xml version="1.0" encoding="UTF-8" standalone="yes"?>
<Relationships xmlns="http://schemas.openxmlformats.org/package/2006/relationships"><Relationship Id="rId3" Type="http://schemas.openxmlformats.org/officeDocument/2006/relationships/image" Target="../media/image7.jpeg"/><Relationship Id="rId7" Type="http://schemas.openxmlformats.org/officeDocument/2006/relationships/image" Target="../media/image11.jpeg"/><Relationship Id="rId2" Type="http://schemas.openxmlformats.org/officeDocument/2006/relationships/image" Target="../media/image6.jpeg"/><Relationship Id="rId1" Type="http://schemas.openxmlformats.org/officeDocument/2006/relationships/slideLayout" Target="../slideLayouts/slideLayout7.xml"/><Relationship Id="rId6" Type="http://schemas.openxmlformats.org/officeDocument/2006/relationships/image" Target="../media/image10.jpeg"/><Relationship Id="rId5" Type="http://schemas.openxmlformats.org/officeDocument/2006/relationships/image" Target="../media/image9.jpeg"/><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8" Type="http://schemas.openxmlformats.org/officeDocument/2006/relationships/image" Target="../media/image145.png"/><Relationship Id="rId3" Type="http://schemas.openxmlformats.org/officeDocument/2006/relationships/image" Target="../media/image140.svg"/><Relationship Id="rId7" Type="http://schemas.openxmlformats.org/officeDocument/2006/relationships/image" Target="../media/image144.svg"/><Relationship Id="rId2" Type="http://schemas.openxmlformats.org/officeDocument/2006/relationships/image" Target="../media/image139.png"/><Relationship Id="rId1" Type="http://schemas.openxmlformats.org/officeDocument/2006/relationships/slideLayout" Target="../slideLayouts/slideLayout7.xml"/><Relationship Id="rId6" Type="http://schemas.openxmlformats.org/officeDocument/2006/relationships/image" Target="../media/image143.png"/><Relationship Id="rId11" Type="http://schemas.openxmlformats.org/officeDocument/2006/relationships/image" Target="../media/image15.svg"/><Relationship Id="rId5" Type="http://schemas.openxmlformats.org/officeDocument/2006/relationships/image" Target="../media/image142.svg"/><Relationship Id="rId10" Type="http://schemas.openxmlformats.org/officeDocument/2006/relationships/image" Target="../media/image14.png"/><Relationship Id="rId4" Type="http://schemas.openxmlformats.org/officeDocument/2006/relationships/image" Target="../media/image141.png"/><Relationship Id="rId9" Type="http://schemas.openxmlformats.org/officeDocument/2006/relationships/image" Target="../media/image146.svg"/></Relationships>
</file>

<file path=ppt/slides/_rels/slide21.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7.xml"/><Relationship Id="rId5" Type="http://schemas.openxmlformats.org/officeDocument/2006/relationships/image" Target="../media/image148.png"/><Relationship Id="rId4" Type="http://schemas.openxmlformats.org/officeDocument/2006/relationships/image" Target="../media/image147.jpeg"/></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49.jpeg"/><Relationship Id="rId1" Type="http://schemas.openxmlformats.org/officeDocument/2006/relationships/slideLayout" Target="../slideLayouts/slideLayout7.xml"/><Relationship Id="rId5" Type="http://schemas.openxmlformats.org/officeDocument/2006/relationships/image" Target="../media/image148.png"/><Relationship Id="rId4" Type="http://schemas.openxmlformats.org/officeDocument/2006/relationships/image" Target="../media/image15.svg"/></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0.jpeg"/><Relationship Id="rId1" Type="http://schemas.openxmlformats.org/officeDocument/2006/relationships/slideLayout" Target="../slideLayouts/slideLayout7.xml"/><Relationship Id="rId5" Type="http://schemas.openxmlformats.org/officeDocument/2006/relationships/image" Target="../media/image151.png"/><Relationship Id="rId4" Type="http://schemas.openxmlformats.org/officeDocument/2006/relationships/image" Target="../media/image15.svg"/></Relationships>
</file>

<file path=ppt/slides/_rels/slide24.xml.rels><?xml version="1.0" encoding="UTF-8" standalone="yes"?>
<Relationships xmlns="http://schemas.openxmlformats.org/package/2006/relationships"><Relationship Id="rId3" Type="http://schemas.openxmlformats.org/officeDocument/2006/relationships/image" Target="../media/image153.jpeg"/><Relationship Id="rId2" Type="http://schemas.openxmlformats.org/officeDocument/2006/relationships/image" Target="../media/image152.png"/><Relationship Id="rId1" Type="http://schemas.openxmlformats.org/officeDocument/2006/relationships/slideLayout" Target="../slideLayouts/slideLayout7.xml"/><Relationship Id="rId5" Type="http://schemas.openxmlformats.org/officeDocument/2006/relationships/image" Target="../media/image15.svg"/><Relationship Id="rId4" Type="http://schemas.openxmlformats.org/officeDocument/2006/relationships/image" Target="../media/image14.png"/></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4.jpeg"/><Relationship Id="rId1" Type="http://schemas.openxmlformats.org/officeDocument/2006/relationships/slideLayout" Target="../slideLayouts/slideLayout7.xml"/><Relationship Id="rId5" Type="http://schemas.openxmlformats.org/officeDocument/2006/relationships/image" Target="../media/image152.png"/><Relationship Id="rId4" Type="http://schemas.openxmlformats.org/officeDocument/2006/relationships/image" Target="../media/image15.svg"/></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5.jpeg"/><Relationship Id="rId1" Type="http://schemas.openxmlformats.org/officeDocument/2006/relationships/slideLayout" Target="../slideLayouts/slideLayout7.xml"/><Relationship Id="rId5" Type="http://schemas.openxmlformats.org/officeDocument/2006/relationships/image" Target="../media/image152.png"/><Relationship Id="rId4" Type="http://schemas.openxmlformats.org/officeDocument/2006/relationships/image" Target="../media/image15.svg"/></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6.jpeg"/><Relationship Id="rId1" Type="http://schemas.openxmlformats.org/officeDocument/2006/relationships/slideLayout" Target="../slideLayouts/slideLayout7.xml"/><Relationship Id="rId5" Type="http://schemas.openxmlformats.org/officeDocument/2006/relationships/image" Target="../media/image152.png"/><Relationship Id="rId4" Type="http://schemas.openxmlformats.org/officeDocument/2006/relationships/image" Target="../media/image15.svg"/></Relationships>
</file>

<file path=ppt/slides/_rels/slide2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7.jpeg"/><Relationship Id="rId1" Type="http://schemas.openxmlformats.org/officeDocument/2006/relationships/slideLayout" Target="../slideLayouts/slideLayout7.xml"/><Relationship Id="rId5" Type="http://schemas.openxmlformats.org/officeDocument/2006/relationships/image" Target="../media/image158.png"/><Relationship Id="rId4" Type="http://schemas.openxmlformats.org/officeDocument/2006/relationships/image" Target="../media/image15.svg"/></Relationships>
</file>

<file path=ppt/slides/_rels/slide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9.jpeg"/><Relationship Id="rId1" Type="http://schemas.openxmlformats.org/officeDocument/2006/relationships/slideLayout" Target="../slideLayouts/slideLayout7.xml"/><Relationship Id="rId5" Type="http://schemas.openxmlformats.org/officeDocument/2006/relationships/image" Target="../media/image160.png"/><Relationship Id="rId4" Type="http://schemas.openxmlformats.org/officeDocument/2006/relationships/image" Target="../media/image15.svg"/></Relationships>
</file>

<file path=ppt/slides/_rels/slide3.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slide" Target="slide16.xml"/></Relationships>
</file>

<file path=ppt/slides/_rels/slide30.xml.rels><?xml version="1.0" encoding="UTF-8" standalone="yes"?>
<Relationships xmlns="http://schemas.openxmlformats.org/package/2006/relationships"><Relationship Id="rId8" Type="http://schemas.openxmlformats.org/officeDocument/2006/relationships/image" Target="../media/image163.svg"/><Relationship Id="rId3" Type="http://schemas.openxmlformats.org/officeDocument/2006/relationships/slideLayout" Target="../slideLayouts/slideLayout7.xml"/><Relationship Id="rId7" Type="http://schemas.openxmlformats.org/officeDocument/2006/relationships/image" Target="../media/image162.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61.jpe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165.svg"/><Relationship Id="rId2" Type="http://schemas.openxmlformats.org/officeDocument/2006/relationships/image" Target="../media/image164.png"/><Relationship Id="rId1" Type="http://schemas.openxmlformats.org/officeDocument/2006/relationships/slideLayout" Target="../slideLayouts/slideLayout7.xml"/><Relationship Id="rId5" Type="http://schemas.openxmlformats.org/officeDocument/2006/relationships/image" Target="../media/image167.svg"/><Relationship Id="rId4" Type="http://schemas.openxmlformats.org/officeDocument/2006/relationships/image" Target="../media/image166.png"/></Relationships>
</file>

<file path=ppt/slides/_rels/slide4.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sv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jpeg"/></Relationships>
</file>

<file path=ppt/slides/_rels/slide5.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15.sv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24.svg"/><Relationship Id="rId4" Type="http://schemas.openxmlformats.org/officeDocument/2006/relationships/image" Target="../media/image23.png"/></Relationships>
</file>

<file path=ppt/slides/_rels/slide6.xml.rels><?xml version="1.0" encoding="UTF-8" standalone="yes"?>
<Relationships xmlns="http://schemas.openxmlformats.org/package/2006/relationships"><Relationship Id="rId8" Type="http://schemas.openxmlformats.org/officeDocument/2006/relationships/image" Target="../media/image29.jpeg"/><Relationship Id="rId3" Type="http://schemas.openxmlformats.org/officeDocument/2006/relationships/image" Target="../media/image15.svg"/><Relationship Id="rId7" Type="http://schemas.openxmlformats.org/officeDocument/2006/relationships/image" Target="../media/image28.jpe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27.png"/><Relationship Id="rId11" Type="http://schemas.openxmlformats.org/officeDocument/2006/relationships/image" Target="../media/image32.jpeg"/><Relationship Id="rId5" Type="http://schemas.openxmlformats.org/officeDocument/2006/relationships/image" Target="../media/image26.svg"/><Relationship Id="rId10" Type="http://schemas.openxmlformats.org/officeDocument/2006/relationships/image" Target="../media/image31.jpeg"/><Relationship Id="rId4" Type="http://schemas.openxmlformats.org/officeDocument/2006/relationships/image" Target="../media/image25.png"/><Relationship Id="rId9" Type="http://schemas.openxmlformats.org/officeDocument/2006/relationships/image" Target="../media/image30.jpeg"/></Relationships>
</file>

<file path=ppt/slides/_rels/slide7.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image" Target="../media/image42.png"/><Relationship Id="rId3" Type="http://schemas.openxmlformats.org/officeDocument/2006/relationships/image" Target="../media/image34.jpeg"/><Relationship Id="rId7" Type="http://schemas.openxmlformats.org/officeDocument/2006/relationships/image" Target="../media/image38.svg"/><Relationship Id="rId12" Type="http://schemas.openxmlformats.org/officeDocument/2006/relationships/image" Target="../media/image15.svg"/><Relationship Id="rId2" Type="http://schemas.openxmlformats.org/officeDocument/2006/relationships/image" Target="../media/image33.jpeg"/><Relationship Id="rId1" Type="http://schemas.openxmlformats.org/officeDocument/2006/relationships/slideLayout" Target="../slideLayouts/slideLayout7.xml"/><Relationship Id="rId6" Type="http://schemas.openxmlformats.org/officeDocument/2006/relationships/image" Target="../media/image37.png"/><Relationship Id="rId11" Type="http://schemas.openxmlformats.org/officeDocument/2006/relationships/image" Target="../media/image14.png"/><Relationship Id="rId5" Type="http://schemas.openxmlformats.org/officeDocument/2006/relationships/image" Target="../media/image36.jpeg"/><Relationship Id="rId10" Type="http://schemas.openxmlformats.org/officeDocument/2006/relationships/image" Target="../media/image41.jpeg"/><Relationship Id="rId4" Type="http://schemas.openxmlformats.org/officeDocument/2006/relationships/image" Target="../media/image35.jpeg"/><Relationship Id="rId9" Type="http://schemas.openxmlformats.org/officeDocument/2006/relationships/image" Target="../media/image40.svg"/><Relationship Id="rId14" Type="http://schemas.openxmlformats.org/officeDocument/2006/relationships/image" Target="../media/image43.svg"/></Relationships>
</file>

<file path=ppt/slides/_rels/slide8.xml.rels><?xml version="1.0" encoding="UTF-8" standalone="yes"?>
<Relationships xmlns="http://schemas.openxmlformats.org/package/2006/relationships"><Relationship Id="rId8" Type="http://schemas.openxmlformats.org/officeDocument/2006/relationships/image" Target="../media/image50.jpeg"/><Relationship Id="rId13" Type="http://schemas.openxmlformats.org/officeDocument/2006/relationships/image" Target="../media/image55.png"/><Relationship Id="rId3" Type="http://schemas.openxmlformats.org/officeDocument/2006/relationships/image" Target="../media/image45.svg"/><Relationship Id="rId7" Type="http://schemas.openxmlformats.org/officeDocument/2006/relationships/image" Target="../media/image49.svg"/><Relationship Id="rId12" Type="http://schemas.openxmlformats.org/officeDocument/2006/relationships/image" Target="../media/image54.svg"/><Relationship Id="rId17" Type="http://schemas.openxmlformats.org/officeDocument/2006/relationships/image" Target="../media/image59.svg"/><Relationship Id="rId2" Type="http://schemas.openxmlformats.org/officeDocument/2006/relationships/image" Target="../media/image44.png"/><Relationship Id="rId16" Type="http://schemas.openxmlformats.org/officeDocument/2006/relationships/image" Target="../media/image58.png"/><Relationship Id="rId1" Type="http://schemas.openxmlformats.org/officeDocument/2006/relationships/slideLayout" Target="../slideLayouts/slideLayout7.xml"/><Relationship Id="rId6" Type="http://schemas.openxmlformats.org/officeDocument/2006/relationships/image" Target="../media/image48.png"/><Relationship Id="rId11" Type="http://schemas.openxmlformats.org/officeDocument/2006/relationships/image" Target="../media/image53.png"/><Relationship Id="rId5" Type="http://schemas.openxmlformats.org/officeDocument/2006/relationships/image" Target="../media/image47.svg"/><Relationship Id="rId15" Type="http://schemas.openxmlformats.org/officeDocument/2006/relationships/image" Target="../media/image57.jpeg"/><Relationship Id="rId10" Type="http://schemas.openxmlformats.org/officeDocument/2006/relationships/image" Target="../media/image52.jpeg"/><Relationship Id="rId4" Type="http://schemas.openxmlformats.org/officeDocument/2006/relationships/image" Target="../media/image46.png"/><Relationship Id="rId9" Type="http://schemas.openxmlformats.org/officeDocument/2006/relationships/image" Target="../media/image51.png"/><Relationship Id="rId14" Type="http://schemas.openxmlformats.org/officeDocument/2006/relationships/image" Target="../media/image56.svg"/></Relationships>
</file>

<file path=ppt/slides/_rels/slide9.xml.rels><?xml version="1.0" encoding="UTF-8" standalone="yes"?>
<Relationships xmlns="http://schemas.openxmlformats.org/package/2006/relationships"><Relationship Id="rId8" Type="http://schemas.openxmlformats.org/officeDocument/2006/relationships/image" Target="../media/image66.png"/><Relationship Id="rId13" Type="http://schemas.openxmlformats.org/officeDocument/2006/relationships/image" Target="../media/image15.svg"/><Relationship Id="rId18" Type="http://schemas.openxmlformats.org/officeDocument/2006/relationships/image" Target="../media/image74.png"/><Relationship Id="rId3" Type="http://schemas.openxmlformats.org/officeDocument/2006/relationships/image" Target="../media/image61.svg"/><Relationship Id="rId7" Type="http://schemas.openxmlformats.org/officeDocument/2006/relationships/image" Target="../media/image65.svg"/><Relationship Id="rId12" Type="http://schemas.openxmlformats.org/officeDocument/2006/relationships/image" Target="../media/image14.png"/><Relationship Id="rId17" Type="http://schemas.openxmlformats.org/officeDocument/2006/relationships/image" Target="../media/image73.png"/><Relationship Id="rId2" Type="http://schemas.openxmlformats.org/officeDocument/2006/relationships/image" Target="../media/image60.png"/><Relationship Id="rId16" Type="http://schemas.openxmlformats.org/officeDocument/2006/relationships/image" Target="../media/image72.png"/><Relationship Id="rId20" Type="http://schemas.openxmlformats.org/officeDocument/2006/relationships/image" Target="../media/image76.svg"/><Relationship Id="rId1" Type="http://schemas.openxmlformats.org/officeDocument/2006/relationships/slideLayout" Target="../slideLayouts/slideLayout7.xml"/><Relationship Id="rId6" Type="http://schemas.openxmlformats.org/officeDocument/2006/relationships/image" Target="../media/image64.png"/><Relationship Id="rId11" Type="http://schemas.openxmlformats.org/officeDocument/2006/relationships/image" Target="../media/image69.svg"/><Relationship Id="rId5" Type="http://schemas.openxmlformats.org/officeDocument/2006/relationships/image" Target="../media/image63.svg"/><Relationship Id="rId15" Type="http://schemas.openxmlformats.org/officeDocument/2006/relationships/image" Target="../media/image71.jpeg"/><Relationship Id="rId10" Type="http://schemas.openxmlformats.org/officeDocument/2006/relationships/image" Target="../media/image68.png"/><Relationship Id="rId19" Type="http://schemas.openxmlformats.org/officeDocument/2006/relationships/image" Target="../media/image75.png"/><Relationship Id="rId4" Type="http://schemas.openxmlformats.org/officeDocument/2006/relationships/image" Target="../media/image62.png"/><Relationship Id="rId9" Type="http://schemas.openxmlformats.org/officeDocument/2006/relationships/image" Target="../media/image67.svg"/><Relationship Id="rId14" Type="http://schemas.openxmlformats.org/officeDocument/2006/relationships/image" Target="../media/image7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p:nvPr/>
        </p:nvSpPr>
        <p:spPr>
          <a:xfrm>
            <a:off x="11289532" y="0"/>
            <a:ext cx="6998468" cy="10460599"/>
          </a:xfrm>
          <a:custGeom>
            <a:avLst/>
            <a:gdLst/>
            <a:ahLst/>
            <a:cxnLst/>
            <a:rect l="l" t="t" r="r" b="b"/>
            <a:pathLst>
              <a:path w="6998468" h="10460599">
                <a:moveTo>
                  <a:pt x="0" y="0"/>
                </a:moveTo>
                <a:lnTo>
                  <a:pt x="6998468" y="0"/>
                </a:lnTo>
                <a:lnTo>
                  <a:pt x="6998468" y="10460599"/>
                </a:lnTo>
                <a:lnTo>
                  <a:pt x="0" y="10460599"/>
                </a:lnTo>
                <a:lnTo>
                  <a:pt x="0" y="0"/>
                </a:lnTo>
                <a:close/>
              </a:path>
            </a:pathLst>
          </a:custGeom>
          <a:blipFill>
            <a:blip r:embed="rId2"/>
            <a:stretch>
              <a:fillRect l="-26746" r="-22722"/>
            </a:stretch>
          </a:blipFill>
        </p:spPr>
      </p:sp>
      <p:sp>
        <p:nvSpPr>
          <p:cNvPr id="4" name="Freeform 4"/>
          <p:cNvSpPr/>
          <p:nvPr/>
        </p:nvSpPr>
        <p:spPr>
          <a:xfrm>
            <a:off x="2654389" y="358209"/>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5" name="Group 5"/>
          <p:cNvGrpSpPr/>
          <p:nvPr/>
        </p:nvGrpSpPr>
        <p:grpSpPr>
          <a:xfrm>
            <a:off x="1142943" y="5056701"/>
            <a:ext cx="9083310" cy="3875411"/>
            <a:chOff x="0" y="0"/>
            <a:chExt cx="12111080" cy="5167215"/>
          </a:xfrm>
        </p:grpSpPr>
        <p:sp>
          <p:nvSpPr>
            <p:cNvPr id="6" name="AutoShape 6"/>
            <p:cNvSpPr/>
            <p:nvPr/>
          </p:nvSpPr>
          <p:spPr>
            <a:xfrm>
              <a:off x="0" y="3040822"/>
              <a:ext cx="11132457" cy="0"/>
            </a:xfrm>
            <a:prstGeom prst="line">
              <a:avLst/>
            </a:prstGeom>
            <a:ln w="50800" cap="flat">
              <a:solidFill>
                <a:srgbClr val="447B9C"/>
              </a:solidFill>
              <a:prstDash val="solid"/>
              <a:headEnd type="none" w="sm" len="sm"/>
              <a:tailEnd type="none" w="sm" len="sm"/>
            </a:ln>
          </p:spPr>
        </p:sp>
        <p:sp>
          <p:nvSpPr>
            <p:cNvPr id="7" name="TextBox 7"/>
            <p:cNvSpPr txBox="1"/>
            <p:nvPr/>
          </p:nvSpPr>
          <p:spPr>
            <a:xfrm>
              <a:off x="0" y="-85725"/>
              <a:ext cx="12111080" cy="3126547"/>
            </a:xfrm>
            <a:prstGeom prst="rect">
              <a:avLst/>
            </a:prstGeom>
          </p:spPr>
          <p:txBody>
            <a:bodyPr lIns="0" tIns="0" rIns="0" bIns="0" rtlCol="0" anchor="t">
              <a:spAutoFit/>
            </a:bodyPr>
            <a:lstStyle/>
            <a:p>
              <a:pPr>
                <a:lnSpc>
                  <a:spcPts val="6314"/>
                </a:lnSpc>
              </a:pPr>
              <a:r>
                <a:rPr lang="en-US" sz="4510" spc="-112" dirty="0">
                  <a:solidFill>
                    <a:srgbClr val="1F4F74"/>
                  </a:solidFill>
                  <a:latin typeface="Poppins Bold"/>
                </a:rPr>
                <a:t>Power Of Facial Emotion Recognition Technology In Healthcare For The Elderly</a:t>
              </a:r>
            </a:p>
          </p:txBody>
        </p:sp>
        <p:sp>
          <p:nvSpPr>
            <p:cNvPr id="8" name="Freeform 8"/>
            <p:cNvSpPr/>
            <p:nvPr/>
          </p:nvSpPr>
          <p:spPr>
            <a:xfrm>
              <a:off x="10473521" y="2473626"/>
              <a:ext cx="1134393" cy="1134393"/>
            </a:xfrm>
            <a:custGeom>
              <a:avLst/>
              <a:gdLst/>
              <a:ahLst/>
              <a:cxnLst/>
              <a:rect l="l" t="t" r="r" b="b"/>
              <a:pathLst>
                <a:path w="1134393" h="1134393">
                  <a:moveTo>
                    <a:pt x="0" y="0"/>
                  </a:moveTo>
                  <a:lnTo>
                    <a:pt x="1134393" y="0"/>
                  </a:lnTo>
                  <a:lnTo>
                    <a:pt x="1134393" y="1134393"/>
                  </a:lnTo>
                  <a:lnTo>
                    <a:pt x="0" y="113439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9" name="TextBox 9"/>
            <p:cNvSpPr txBox="1"/>
            <p:nvPr/>
          </p:nvSpPr>
          <p:spPr>
            <a:xfrm>
              <a:off x="0" y="3439744"/>
              <a:ext cx="9961401" cy="817488"/>
            </a:xfrm>
            <a:prstGeom prst="rect">
              <a:avLst/>
            </a:prstGeom>
          </p:spPr>
          <p:txBody>
            <a:bodyPr lIns="0" tIns="0" rIns="0" bIns="0" rtlCol="0" anchor="t">
              <a:spAutoFit/>
            </a:bodyPr>
            <a:lstStyle/>
            <a:p>
              <a:pPr>
                <a:lnSpc>
                  <a:spcPts val="5187"/>
                </a:lnSpc>
              </a:pPr>
              <a:r>
                <a:rPr lang="en-US" sz="3705" spc="92">
                  <a:solidFill>
                    <a:srgbClr val="447B9C"/>
                  </a:solidFill>
                  <a:latin typeface="Poppins Light Bold"/>
                </a:rPr>
                <a:t>Graduation Project</a:t>
              </a:r>
            </a:p>
          </p:txBody>
        </p:sp>
        <p:sp>
          <p:nvSpPr>
            <p:cNvPr id="10" name="TextBox 10"/>
            <p:cNvSpPr txBox="1"/>
            <p:nvPr/>
          </p:nvSpPr>
          <p:spPr>
            <a:xfrm>
              <a:off x="0" y="4349726"/>
              <a:ext cx="10845327" cy="817488"/>
            </a:xfrm>
            <a:prstGeom prst="rect">
              <a:avLst/>
            </a:prstGeom>
          </p:spPr>
          <p:txBody>
            <a:bodyPr lIns="0" tIns="0" rIns="0" bIns="0" rtlCol="0" anchor="t">
              <a:spAutoFit/>
            </a:bodyPr>
            <a:lstStyle/>
            <a:p>
              <a:pPr>
                <a:lnSpc>
                  <a:spcPts val="5187"/>
                </a:lnSpc>
              </a:pPr>
              <a:r>
                <a:rPr lang="en-US" sz="3705" spc="92">
                  <a:solidFill>
                    <a:srgbClr val="447B9C"/>
                  </a:solidFill>
                  <a:latin typeface="Poppins Light Bold"/>
                </a:rPr>
                <a:t>Computer Science Department</a:t>
              </a:r>
            </a:p>
          </p:txBody>
        </p:sp>
      </p:gr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fill="hold"/>
                                        <p:tgtEl>
                                          <p:spTgt spid="5"/>
                                        </p:tgtEl>
                                        <p:attrNameLst>
                                          <p:attrName>ppt_x</p:attrName>
                                        </p:attrNameLst>
                                      </p:cBhvr>
                                      <p:tavLst>
                                        <p:tav tm="0">
                                          <p:val>
                                            <p:strVal val="#ppt_x"/>
                                          </p:val>
                                        </p:tav>
                                        <p:tav tm="100000">
                                          <p:val>
                                            <p:strVal val="#ppt_x"/>
                                          </p:val>
                                        </p:tav>
                                      </p:tavLst>
                                    </p:anim>
                                    <p:anim calcmode="lin" valueType="num">
                                      <p:cBhvr additive="base">
                                        <p:cTn id="1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10800000">
            <a:off x="-7038307" y="-445573"/>
            <a:ext cx="15109310" cy="2642539"/>
            <a:chOff x="0" y="0"/>
            <a:chExt cx="1465107" cy="256240"/>
          </a:xfrm>
        </p:grpSpPr>
        <p:sp>
          <p:nvSpPr>
            <p:cNvPr id="3" name="Freeform 3"/>
            <p:cNvSpPr/>
            <p:nvPr/>
          </p:nvSpPr>
          <p:spPr>
            <a:xfrm>
              <a:off x="0" y="0"/>
              <a:ext cx="1465107" cy="256240"/>
            </a:xfrm>
            <a:custGeom>
              <a:avLst/>
              <a:gdLst/>
              <a:ahLst/>
              <a:cxnLst/>
              <a:rect l="l" t="t" r="r" b="b"/>
              <a:pathLst>
                <a:path w="1465107" h="256240">
                  <a:moveTo>
                    <a:pt x="203200" y="0"/>
                  </a:moveTo>
                  <a:lnTo>
                    <a:pt x="1261907" y="0"/>
                  </a:lnTo>
                  <a:lnTo>
                    <a:pt x="1465107" y="256240"/>
                  </a:lnTo>
                  <a:lnTo>
                    <a:pt x="0" y="256240"/>
                  </a:lnTo>
                  <a:lnTo>
                    <a:pt x="203200" y="0"/>
                  </a:lnTo>
                  <a:close/>
                </a:path>
              </a:pathLst>
            </a:custGeom>
            <a:solidFill>
              <a:srgbClr val="13538A"/>
            </a:solidFill>
          </p:spPr>
        </p:sp>
        <p:sp>
          <p:nvSpPr>
            <p:cNvPr id="4" name="TextBox 4"/>
            <p:cNvSpPr txBox="1"/>
            <p:nvPr/>
          </p:nvSpPr>
          <p:spPr>
            <a:xfrm>
              <a:off x="127000" y="-38100"/>
              <a:ext cx="558800" cy="647700"/>
            </a:xfrm>
            <a:prstGeom prst="rect">
              <a:avLst/>
            </a:prstGeom>
          </p:spPr>
          <p:txBody>
            <a:bodyPr lIns="50800" tIns="50800" rIns="50800" bIns="50800" rtlCol="0" anchor="ctr"/>
            <a:lstStyle/>
            <a:p>
              <a:pPr algn="ctr">
                <a:lnSpc>
                  <a:spcPts val="2100"/>
                </a:lnSpc>
              </a:pPr>
              <a:endParaRPr/>
            </a:p>
          </p:txBody>
        </p:sp>
      </p:grpSp>
      <p:sp>
        <p:nvSpPr>
          <p:cNvPr id="5" name="Freeform 5"/>
          <p:cNvSpPr/>
          <p:nvPr/>
        </p:nvSpPr>
        <p:spPr>
          <a:xfrm>
            <a:off x="9841234" y="114163"/>
            <a:ext cx="8446766" cy="10040952"/>
          </a:xfrm>
          <a:custGeom>
            <a:avLst/>
            <a:gdLst/>
            <a:ahLst/>
            <a:cxnLst/>
            <a:rect l="l" t="t" r="r" b="b"/>
            <a:pathLst>
              <a:path w="8446766" h="10040952">
                <a:moveTo>
                  <a:pt x="0" y="0"/>
                </a:moveTo>
                <a:lnTo>
                  <a:pt x="8446766" y="0"/>
                </a:lnTo>
                <a:lnTo>
                  <a:pt x="8446766" y="10040952"/>
                </a:lnTo>
                <a:lnTo>
                  <a:pt x="0" y="10040952"/>
                </a:lnTo>
                <a:lnTo>
                  <a:pt x="0" y="0"/>
                </a:lnTo>
                <a:close/>
              </a:path>
            </a:pathLst>
          </a:custGeom>
          <a:blipFill>
            <a:blip r:embed="rId2"/>
            <a:stretch>
              <a:fillRect l="-64180" t="-4124" r="-4942" b="-14969"/>
            </a:stretch>
          </a:blipFill>
        </p:spPr>
      </p:sp>
      <p:sp>
        <p:nvSpPr>
          <p:cNvPr id="6" name="Freeform 6"/>
          <p:cNvSpPr/>
          <p:nvPr/>
        </p:nvSpPr>
        <p:spPr>
          <a:xfrm>
            <a:off x="0" y="2562686"/>
            <a:ext cx="476930" cy="389890"/>
          </a:xfrm>
          <a:custGeom>
            <a:avLst/>
            <a:gdLst/>
            <a:ahLst/>
            <a:cxnLst/>
            <a:rect l="l" t="t" r="r" b="b"/>
            <a:pathLst>
              <a:path w="476930" h="389890">
                <a:moveTo>
                  <a:pt x="0" y="0"/>
                </a:moveTo>
                <a:lnTo>
                  <a:pt x="476930" y="0"/>
                </a:lnTo>
                <a:lnTo>
                  <a:pt x="476930" y="389891"/>
                </a:lnTo>
                <a:lnTo>
                  <a:pt x="0" y="38989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p:cNvSpPr/>
          <p:nvPr/>
        </p:nvSpPr>
        <p:spPr>
          <a:xfrm>
            <a:off x="0" y="7677814"/>
            <a:ext cx="476930" cy="389890"/>
          </a:xfrm>
          <a:custGeom>
            <a:avLst/>
            <a:gdLst/>
            <a:ahLst/>
            <a:cxnLst/>
            <a:rect l="l" t="t" r="r" b="b"/>
            <a:pathLst>
              <a:path w="476930" h="389890">
                <a:moveTo>
                  <a:pt x="0" y="0"/>
                </a:moveTo>
                <a:lnTo>
                  <a:pt x="476930" y="0"/>
                </a:lnTo>
                <a:lnTo>
                  <a:pt x="476930" y="389891"/>
                </a:lnTo>
                <a:lnTo>
                  <a:pt x="0" y="38989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8" name="Freeform 8"/>
          <p:cNvSpPr/>
          <p:nvPr/>
        </p:nvSpPr>
        <p:spPr>
          <a:xfrm>
            <a:off x="0" y="5523314"/>
            <a:ext cx="476930" cy="389890"/>
          </a:xfrm>
          <a:custGeom>
            <a:avLst/>
            <a:gdLst/>
            <a:ahLst/>
            <a:cxnLst/>
            <a:rect l="l" t="t" r="r" b="b"/>
            <a:pathLst>
              <a:path w="476930" h="389890">
                <a:moveTo>
                  <a:pt x="0" y="0"/>
                </a:moveTo>
                <a:lnTo>
                  <a:pt x="476930" y="0"/>
                </a:lnTo>
                <a:lnTo>
                  <a:pt x="476930" y="389891"/>
                </a:lnTo>
                <a:lnTo>
                  <a:pt x="0" y="38989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9" name="Freeform 9"/>
          <p:cNvSpPr/>
          <p:nvPr/>
        </p:nvSpPr>
        <p:spPr>
          <a:xfrm>
            <a:off x="238465" y="518208"/>
            <a:ext cx="1028700" cy="1020985"/>
          </a:xfrm>
          <a:custGeom>
            <a:avLst/>
            <a:gdLst/>
            <a:ahLst/>
            <a:cxnLst/>
            <a:rect l="l" t="t" r="r" b="b"/>
            <a:pathLst>
              <a:path w="1028700" h="1020985">
                <a:moveTo>
                  <a:pt x="0" y="0"/>
                </a:moveTo>
                <a:lnTo>
                  <a:pt x="1028700" y="0"/>
                </a:lnTo>
                <a:lnTo>
                  <a:pt x="1028700" y="1020984"/>
                </a:lnTo>
                <a:lnTo>
                  <a:pt x="0" y="102098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0" name="TextBox 10"/>
          <p:cNvSpPr txBox="1"/>
          <p:nvPr/>
        </p:nvSpPr>
        <p:spPr>
          <a:xfrm>
            <a:off x="1460515" y="723696"/>
            <a:ext cx="5185610" cy="1630992"/>
          </a:xfrm>
          <a:prstGeom prst="rect">
            <a:avLst/>
          </a:prstGeom>
        </p:spPr>
        <p:txBody>
          <a:bodyPr lIns="0" tIns="0" rIns="0" bIns="0" rtlCol="0" anchor="t">
            <a:spAutoFit/>
          </a:bodyPr>
          <a:lstStyle/>
          <a:p>
            <a:pPr>
              <a:lnSpc>
                <a:spcPts val="6468"/>
              </a:lnSpc>
            </a:pPr>
            <a:r>
              <a:rPr lang="en-US" sz="5390">
                <a:solidFill>
                  <a:srgbClr val="FFFFFF"/>
                </a:solidFill>
                <a:latin typeface="TT Hoves Bold"/>
              </a:rPr>
              <a:t>Data Collection</a:t>
            </a:r>
          </a:p>
          <a:p>
            <a:pPr>
              <a:lnSpc>
                <a:spcPts val="6468"/>
              </a:lnSpc>
            </a:pPr>
            <a:endParaRPr lang="en-US" sz="5390">
              <a:solidFill>
                <a:srgbClr val="FFFFFF"/>
              </a:solidFill>
              <a:latin typeface="TT Hoves Bold"/>
            </a:endParaRPr>
          </a:p>
        </p:txBody>
      </p:sp>
      <p:sp>
        <p:nvSpPr>
          <p:cNvPr id="11" name="TextBox 11"/>
          <p:cNvSpPr txBox="1"/>
          <p:nvPr/>
        </p:nvSpPr>
        <p:spPr>
          <a:xfrm>
            <a:off x="552064" y="2515061"/>
            <a:ext cx="9116734" cy="1833379"/>
          </a:xfrm>
          <a:prstGeom prst="rect">
            <a:avLst/>
          </a:prstGeom>
        </p:spPr>
        <p:txBody>
          <a:bodyPr lIns="0" tIns="0" rIns="0" bIns="0" rtlCol="0" anchor="t">
            <a:spAutoFit/>
          </a:bodyPr>
          <a:lstStyle/>
          <a:p>
            <a:pPr algn="ctr">
              <a:lnSpc>
                <a:spcPts val="3675"/>
              </a:lnSpc>
              <a:spcBef>
                <a:spcPct val="0"/>
              </a:spcBef>
            </a:pPr>
            <a:r>
              <a:rPr lang="en-US" sz="2625" dirty="0">
                <a:solidFill>
                  <a:srgbClr val="191919"/>
                </a:solidFill>
                <a:latin typeface="Helios"/>
              </a:rPr>
              <a:t>To create our emotion recognition dataset, we collected a lot of videos, each one 5 seconds long, based on five emotions (fear, sadness, happiness, anger and neutral). We used YouTube to collect the videos.</a:t>
            </a:r>
          </a:p>
        </p:txBody>
      </p:sp>
      <p:sp>
        <p:nvSpPr>
          <p:cNvPr id="12" name="TextBox 12"/>
          <p:cNvSpPr txBox="1"/>
          <p:nvPr/>
        </p:nvSpPr>
        <p:spPr>
          <a:xfrm>
            <a:off x="552064" y="7620664"/>
            <a:ext cx="9288104" cy="1395489"/>
          </a:xfrm>
          <a:prstGeom prst="rect">
            <a:avLst/>
          </a:prstGeom>
        </p:spPr>
        <p:txBody>
          <a:bodyPr lIns="0" tIns="0" rIns="0" bIns="0" rtlCol="0" anchor="t">
            <a:spAutoFit/>
          </a:bodyPr>
          <a:lstStyle/>
          <a:p>
            <a:pPr algn="ctr">
              <a:lnSpc>
                <a:spcPts val="3744"/>
              </a:lnSpc>
              <a:spcBef>
                <a:spcPct val="0"/>
              </a:spcBef>
            </a:pPr>
            <a:r>
              <a:rPr lang="en-US" sz="2674">
                <a:solidFill>
                  <a:srgbClr val="000000"/>
                </a:solidFill>
                <a:latin typeface="Helios"/>
              </a:rPr>
              <a:t>This image shows the diversity of emotions and participants in our dataset and represents the scope of our data collection efforts.</a:t>
            </a:r>
          </a:p>
        </p:txBody>
      </p:sp>
      <p:sp>
        <p:nvSpPr>
          <p:cNvPr id="13" name="TextBox 13"/>
          <p:cNvSpPr txBox="1"/>
          <p:nvPr/>
        </p:nvSpPr>
        <p:spPr>
          <a:xfrm>
            <a:off x="-1217101" y="5466164"/>
            <a:ext cx="9288104" cy="457970"/>
          </a:xfrm>
          <a:prstGeom prst="rect">
            <a:avLst/>
          </a:prstGeom>
        </p:spPr>
        <p:txBody>
          <a:bodyPr lIns="0" tIns="0" rIns="0" bIns="0" rtlCol="0" anchor="t">
            <a:spAutoFit/>
          </a:bodyPr>
          <a:lstStyle/>
          <a:p>
            <a:pPr algn="ctr">
              <a:lnSpc>
                <a:spcPts val="3744"/>
              </a:lnSpc>
              <a:spcBef>
                <a:spcPct val="0"/>
              </a:spcBef>
            </a:pPr>
            <a:r>
              <a:rPr lang="en-US" sz="2674">
                <a:solidFill>
                  <a:srgbClr val="000000"/>
                </a:solidFill>
                <a:latin typeface="Helios"/>
              </a:rPr>
              <a:t>We downloaded Videos Using VPS </a:t>
            </a: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par>
                                <p:cTn id="8" presetID="22" presetClass="entr" presetSubtype="4"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down)">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par>
                                <p:cTn id="16" presetID="10" presetClass="entr" presetSubtype="0" fill="hold"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500"/>
                                        <p:tgtEl>
                                          <p:spTgt spid="13"/>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par>
                                <p:cTn id="25" presetID="10" presetClass="entr" presetSubtype="0" fill="hold" nodeType="with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par>
                                <p:cTn id="28" presetID="10" presetClass="entr" presetSubtype="0" fill="hold" nodeType="with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10800000">
            <a:off x="-6742813" y="-421027"/>
            <a:ext cx="16594723" cy="2642539"/>
            <a:chOff x="0" y="0"/>
            <a:chExt cx="1609144" cy="256240"/>
          </a:xfrm>
        </p:grpSpPr>
        <p:sp>
          <p:nvSpPr>
            <p:cNvPr id="3" name="Freeform 3"/>
            <p:cNvSpPr/>
            <p:nvPr/>
          </p:nvSpPr>
          <p:spPr>
            <a:xfrm>
              <a:off x="0" y="0"/>
              <a:ext cx="1609144" cy="256240"/>
            </a:xfrm>
            <a:custGeom>
              <a:avLst/>
              <a:gdLst/>
              <a:ahLst/>
              <a:cxnLst/>
              <a:rect l="l" t="t" r="r" b="b"/>
              <a:pathLst>
                <a:path w="1609144" h="256240">
                  <a:moveTo>
                    <a:pt x="203200" y="0"/>
                  </a:moveTo>
                  <a:lnTo>
                    <a:pt x="1405944" y="0"/>
                  </a:lnTo>
                  <a:lnTo>
                    <a:pt x="1609144" y="256240"/>
                  </a:lnTo>
                  <a:lnTo>
                    <a:pt x="0" y="256240"/>
                  </a:lnTo>
                  <a:lnTo>
                    <a:pt x="203200" y="0"/>
                  </a:lnTo>
                  <a:close/>
                </a:path>
              </a:pathLst>
            </a:custGeom>
            <a:solidFill>
              <a:srgbClr val="13538A"/>
            </a:solidFill>
          </p:spPr>
        </p:sp>
        <p:sp>
          <p:nvSpPr>
            <p:cNvPr id="4" name="TextBox 4"/>
            <p:cNvSpPr txBox="1"/>
            <p:nvPr/>
          </p:nvSpPr>
          <p:spPr>
            <a:xfrm>
              <a:off x="127000" y="-38100"/>
              <a:ext cx="558800" cy="647700"/>
            </a:xfrm>
            <a:prstGeom prst="rect">
              <a:avLst/>
            </a:prstGeom>
          </p:spPr>
          <p:txBody>
            <a:bodyPr lIns="50800" tIns="50800" rIns="50800" bIns="50800" rtlCol="0" anchor="ctr"/>
            <a:lstStyle/>
            <a:p>
              <a:pPr algn="ctr">
                <a:lnSpc>
                  <a:spcPts val="2100"/>
                </a:lnSpc>
              </a:pPr>
              <a:endParaRPr/>
            </a:p>
          </p:txBody>
        </p:sp>
      </p:grpSp>
      <p:sp>
        <p:nvSpPr>
          <p:cNvPr id="5" name="Freeform 5"/>
          <p:cNvSpPr/>
          <p:nvPr/>
        </p:nvSpPr>
        <p:spPr>
          <a:xfrm>
            <a:off x="13699467" y="-3453289"/>
            <a:ext cx="6020419" cy="6064524"/>
          </a:xfrm>
          <a:custGeom>
            <a:avLst/>
            <a:gdLst/>
            <a:ahLst/>
            <a:cxnLst/>
            <a:rect l="l" t="t" r="r" b="b"/>
            <a:pathLst>
              <a:path w="6020419" h="6064524">
                <a:moveTo>
                  <a:pt x="0" y="0"/>
                </a:moveTo>
                <a:lnTo>
                  <a:pt x="6020419" y="0"/>
                </a:lnTo>
                <a:lnTo>
                  <a:pt x="6020419" y="6064524"/>
                </a:lnTo>
                <a:lnTo>
                  <a:pt x="0" y="606452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11412840" y="4259951"/>
            <a:ext cx="6875160" cy="4517448"/>
          </a:xfrm>
          <a:custGeom>
            <a:avLst/>
            <a:gdLst/>
            <a:ahLst/>
            <a:cxnLst/>
            <a:rect l="l" t="t" r="r" b="b"/>
            <a:pathLst>
              <a:path w="6875160" h="4517448">
                <a:moveTo>
                  <a:pt x="0" y="0"/>
                </a:moveTo>
                <a:lnTo>
                  <a:pt x="6875160" y="0"/>
                </a:lnTo>
                <a:lnTo>
                  <a:pt x="6875160" y="4517448"/>
                </a:lnTo>
                <a:lnTo>
                  <a:pt x="0" y="4517448"/>
                </a:lnTo>
                <a:lnTo>
                  <a:pt x="0" y="0"/>
                </a:lnTo>
                <a:close/>
              </a:path>
            </a:pathLst>
          </a:custGeom>
          <a:blipFill>
            <a:blip r:embed="rId4"/>
            <a:stretch>
              <a:fillRect l="-3682" t="-4116" r="-6038" b="-5288"/>
            </a:stretch>
          </a:blipFill>
        </p:spPr>
      </p:sp>
      <p:sp>
        <p:nvSpPr>
          <p:cNvPr id="7" name="Freeform 7"/>
          <p:cNvSpPr/>
          <p:nvPr/>
        </p:nvSpPr>
        <p:spPr>
          <a:xfrm>
            <a:off x="0" y="4259951"/>
            <a:ext cx="11254576" cy="5130092"/>
          </a:xfrm>
          <a:custGeom>
            <a:avLst/>
            <a:gdLst/>
            <a:ahLst/>
            <a:cxnLst/>
            <a:rect l="l" t="t" r="r" b="b"/>
            <a:pathLst>
              <a:path w="11254576" h="5130092">
                <a:moveTo>
                  <a:pt x="0" y="0"/>
                </a:moveTo>
                <a:lnTo>
                  <a:pt x="11254576" y="0"/>
                </a:lnTo>
                <a:lnTo>
                  <a:pt x="11254576" y="5130092"/>
                </a:lnTo>
                <a:lnTo>
                  <a:pt x="0" y="5130092"/>
                </a:lnTo>
                <a:lnTo>
                  <a:pt x="0" y="0"/>
                </a:lnTo>
                <a:close/>
              </a:path>
            </a:pathLst>
          </a:custGeom>
          <a:blipFill>
            <a:blip r:embed="rId5"/>
            <a:stretch>
              <a:fillRect l="-4153" r="-5301" b="-4621"/>
            </a:stretch>
          </a:blipFill>
        </p:spPr>
      </p:sp>
      <p:sp>
        <p:nvSpPr>
          <p:cNvPr id="8" name="Freeform 8"/>
          <p:cNvSpPr/>
          <p:nvPr/>
        </p:nvSpPr>
        <p:spPr>
          <a:xfrm>
            <a:off x="0" y="161878"/>
            <a:ext cx="2080373" cy="1733644"/>
          </a:xfrm>
          <a:custGeom>
            <a:avLst/>
            <a:gdLst/>
            <a:ahLst/>
            <a:cxnLst/>
            <a:rect l="l" t="t" r="r" b="b"/>
            <a:pathLst>
              <a:path w="2080373" h="1733644">
                <a:moveTo>
                  <a:pt x="0" y="0"/>
                </a:moveTo>
                <a:lnTo>
                  <a:pt x="2080373" y="0"/>
                </a:lnTo>
                <a:lnTo>
                  <a:pt x="2080373" y="1733644"/>
                </a:lnTo>
                <a:lnTo>
                  <a:pt x="0" y="1733644"/>
                </a:lnTo>
                <a:lnTo>
                  <a:pt x="0" y="0"/>
                </a:lnTo>
                <a:close/>
              </a:path>
            </a:pathLst>
          </a:custGeom>
          <a:blipFill>
            <a:blip r:embed="rId6"/>
            <a:stretch>
              <a:fillRect/>
            </a:stretch>
          </a:blipFill>
        </p:spPr>
      </p:sp>
      <p:sp>
        <p:nvSpPr>
          <p:cNvPr id="9" name="TextBox 9"/>
          <p:cNvSpPr txBox="1"/>
          <p:nvPr/>
        </p:nvSpPr>
        <p:spPr>
          <a:xfrm>
            <a:off x="2268870" y="171403"/>
            <a:ext cx="5993688" cy="2818202"/>
          </a:xfrm>
          <a:prstGeom prst="rect">
            <a:avLst/>
          </a:prstGeom>
        </p:spPr>
        <p:txBody>
          <a:bodyPr lIns="0" tIns="0" rIns="0" bIns="0" rtlCol="0" anchor="t">
            <a:spAutoFit/>
          </a:bodyPr>
          <a:lstStyle/>
          <a:p>
            <a:pPr>
              <a:lnSpc>
                <a:spcPts val="7476"/>
              </a:lnSpc>
            </a:pPr>
            <a:r>
              <a:rPr lang="en-US" sz="6230">
                <a:solidFill>
                  <a:srgbClr val="FFFFFF"/>
                </a:solidFill>
                <a:latin typeface="TT Hoves Bold"/>
              </a:rPr>
              <a:t>Data Collection Stats</a:t>
            </a:r>
          </a:p>
          <a:p>
            <a:pPr>
              <a:lnSpc>
                <a:spcPts val="7476"/>
              </a:lnSpc>
            </a:pPr>
            <a:endParaRPr lang="en-US" sz="6230">
              <a:solidFill>
                <a:srgbClr val="FFFFFF"/>
              </a:solidFill>
              <a:latin typeface="TT Hoves Bold"/>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2" presetClass="entr" presetSubtype="4" fill="hold" nodeType="with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500" fill="hold"/>
                                        <p:tgtEl>
                                          <p:spTgt spid="8"/>
                                        </p:tgtEl>
                                        <p:attrNameLst>
                                          <p:attrName>ppt_x</p:attrName>
                                        </p:attrNameLst>
                                      </p:cBhvr>
                                      <p:tavLst>
                                        <p:tav tm="0">
                                          <p:val>
                                            <p:strVal val="#ppt_x"/>
                                          </p:val>
                                        </p:tav>
                                        <p:tav tm="100000">
                                          <p:val>
                                            <p:strVal val="#ppt_x"/>
                                          </p:val>
                                        </p:tav>
                                      </p:tavLst>
                                    </p:anim>
                                    <p:anim calcmode="lin" valueType="num">
                                      <p:cBhvr additive="base">
                                        <p:cTn id="13" dur="500" fill="hold"/>
                                        <p:tgtEl>
                                          <p:spTgt spid="8"/>
                                        </p:tgtEl>
                                        <p:attrNameLst>
                                          <p:attrName>ppt_y</p:attrName>
                                        </p:attrNameLst>
                                      </p:cBhvr>
                                      <p:tavLst>
                                        <p:tav tm="0">
                                          <p:val>
                                            <p:strVal val="1+#ppt_h/2"/>
                                          </p:val>
                                        </p:tav>
                                        <p:tav tm="100000">
                                          <p:val>
                                            <p:strVal val="#ppt_y"/>
                                          </p:val>
                                        </p:tav>
                                      </p:tavLst>
                                    </p:anim>
                                  </p:childTnLst>
                                </p:cTn>
                              </p:par>
                              <p:par>
                                <p:cTn id="14" presetID="42" presetClass="entr" presetSubtype="0" fill="hold" nodeType="with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1000"/>
                                        <p:tgtEl>
                                          <p:spTgt spid="2"/>
                                        </p:tgtEl>
                                      </p:cBhvr>
                                    </p:animEffect>
                                    <p:anim calcmode="lin" valueType="num">
                                      <p:cBhvr>
                                        <p:cTn id="17" dur="1000" fill="hold"/>
                                        <p:tgtEl>
                                          <p:spTgt spid="2"/>
                                        </p:tgtEl>
                                        <p:attrNameLst>
                                          <p:attrName>ppt_x</p:attrName>
                                        </p:attrNameLst>
                                      </p:cBhvr>
                                      <p:tavLst>
                                        <p:tav tm="0">
                                          <p:val>
                                            <p:strVal val="#ppt_x"/>
                                          </p:val>
                                        </p:tav>
                                        <p:tav tm="100000">
                                          <p:val>
                                            <p:strVal val="#ppt_x"/>
                                          </p:val>
                                        </p:tav>
                                      </p:tavLst>
                                    </p:anim>
                                    <p:anim calcmode="lin" valueType="num">
                                      <p:cBhvr>
                                        <p:cTn id="18" dur="1000" fill="hold"/>
                                        <p:tgtEl>
                                          <p:spTgt spid="2"/>
                                        </p:tgtEl>
                                        <p:attrNameLst>
                                          <p:attrName>ppt_y</p:attrName>
                                        </p:attrNameLst>
                                      </p:cBhvr>
                                      <p:tavLst>
                                        <p:tav tm="0">
                                          <p:val>
                                            <p:strVal val="#ppt_y+.1"/>
                                          </p:val>
                                        </p:tav>
                                        <p:tav tm="100000">
                                          <p:val>
                                            <p:strVal val="#ppt_y"/>
                                          </p:val>
                                        </p:tav>
                                      </p:tavLst>
                                    </p:anim>
                                  </p:childTnLst>
                                </p:cTn>
                              </p:par>
                              <p:par>
                                <p:cTn id="19" presetID="42"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1000"/>
                                        <p:tgtEl>
                                          <p:spTgt spid="7"/>
                                        </p:tgtEl>
                                      </p:cBhvr>
                                    </p:animEffect>
                                    <p:anim calcmode="lin" valueType="num">
                                      <p:cBhvr>
                                        <p:cTn id="22" dur="1000" fill="hold"/>
                                        <p:tgtEl>
                                          <p:spTgt spid="7"/>
                                        </p:tgtEl>
                                        <p:attrNameLst>
                                          <p:attrName>ppt_x</p:attrName>
                                        </p:attrNameLst>
                                      </p:cBhvr>
                                      <p:tavLst>
                                        <p:tav tm="0">
                                          <p:val>
                                            <p:strVal val="#ppt_x"/>
                                          </p:val>
                                        </p:tav>
                                        <p:tav tm="100000">
                                          <p:val>
                                            <p:strVal val="#ppt_x"/>
                                          </p:val>
                                        </p:tav>
                                      </p:tavLst>
                                    </p:anim>
                                    <p:anim calcmode="lin" valueType="num">
                                      <p:cBhvr>
                                        <p:cTn id="23"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1000"/>
                                        <p:tgtEl>
                                          <p:spTgt spid="6"/>
                                        </p:tgtEl>
                                      </p:cBhvr>
                                    </p:animEffect>
                                    <p:anim calcmode="lin" valueType="num">
                                      <p:cBhvr>
                                        <p:cTn id="29" dur="1000" fill="hold"/>
                                        <p:tgtEl>
                                          <p:spTgt spid="6"/>
                                        </p:tgtEl>
                                        <p:attrNameLst>
                                          <p:attrName>ppt_x</p:attrName>
                                        </p:attrNameLst>
                                      </p:cBhvr>
                                      <p:tavLst>
                                        <p:tav tm="0">
                                          <p:val>
                                            <p:strVal val="#ppt_x"/>
                                          </p:val>
                                        </p:tav>
                                        <p:tav tm="100000">
                                          <p:val>
                                            <p:strVal val="#ppt_x"/>
                                          </p:val>
                                        </p:tav>
                                      </p:tavLst>
                                    </p:anim>
                                    <p:anim calcmode="lin" valueType="num">
                                      <p:cBhvr>
                                        <p:cTn id="30"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Group 36"/>
          <p:cNvGrpSpPr/>
          <p:nvPr/>
        </p:nvGrpSpPr>
        <p:grpSpPr>
          <a:xfrm rot="-10800000">
            <a:off x="-6136154" y="0"/>
            <a:ext cx="14880205" cy="2642539"/>
            <a:chOff x="0" y="0"/>
            <a:chExt cx="1442892" cy="256240"/>
          </a:xfrm>
        </p:grpSpPr>
        <p:sp>
          <p:nvSpPr>
            <p:cNvPr id="37" name="Freeform 37"/>
            <p:cNvSpPr/>
            <p:nvPr/>
          </p:nvSpPr>
          <p:spPr>
            <a:xfrm>
              <a:off x="0" y="0"/>
              <a:ext cx="1442892" cy="256240"/>
            </a:xfrm>
            <a:custGeom>
              <a:avLst/>
              <a:gdLst/>
              <a:ahLst/>
              <a:cxnLst/>
              <a:rect l="l" t="t" r="r" b="b"/>
              <a:pathLst>
                <a:path w="1442892" h="256240">
                  <a:moveTo>
                    <a:pt x="203200" y="0"/>
                  </a:moveTo>
                  <a:lnTo>
                    <a:pt x="1239692" y="0"/>
                  </a:lnTo>
                  <a:lnTo>
                    <a:pt x="1442892" y="256240"/>
                  </a:lnTo>
                  <a:lnTo>
                    <a:pt x="0" y="256240"/>
                  </a:lnTo>
                  <a:lnTo>
                    <a:pt x="203200" y="0"/>
                  </a:lnTo>
                  <a:close/>
                </a:path>
              </a:pathLst>
            </a:custGeom>
            <a:solidFill>
              <a:srgbClr val="13538A"/>
            </a:solidFill>
          </p:spPr>
        </p:sp>
        <p:sp>
          <p:nvSpPr>
            <p:cNvPr id="38" name="TextBox 38"/>
            <p:cNvSpPr txBox="1"/>
            <p:nvPr/>
          </p:nvSpPr>
          <p:spPr>
            <a:xfrm>
              <a:off x="127000" y="-38100"/>
              <a:ext cx="558800" cy="647700"/>
            </a:xfrm>
            <a:prstGeom prst="rect">
              <a:avLst/>
            </a:prstGeom>
          </p:spPr>
          <p:txBody>
            <a:bodyPr lIns="50800" tIns="50800" rIns="50800" bIns="50800" rtlCol="0" anchor="ctr"/>
            <a:lstStyle/>
            <a:p>
              <a:pPr algn="ctr">
                <a:lnSpc>
                  <a:spcPts val="2100"/>
                </a:lnSpc>
              </a:pPr>
              <a:endParaRPr/>
            </a:p>
          </p:txBody>
        </p:sp>
      </p:grpSp>
      <p:sp>
        <p:nvSpPr>
          <p:cNvPr id="39" name="TextBox 39"/>
          <p:cNvSpPr txBox="1"/>
          <p:nvPr/>
        </p:nvSpPr>
        <p:spPr>
          <a:xfrm>
            <a:off x="1901824" y="423892"/>
            <a:ext cx="6842227" cy="2630416"/>
          </a:xfrm>
          <a:prstGeom prst="rect">
            <a:avLst/>
          </a:prstGeom>
        </p:spPr>
        <p:txBody>
          <a:bodyPr lIns="0" tIns="0" rIns="0" bIns="0" rtlCol="0" anchor="t">
            <a:spAutoFit/>
          </a:bodyPr>
          <a:lstStyle/>
          <a:p>
            <a:pPr>
              <a:lnSpc>
                <a:spcPts val="6955"/>
              </a:lnSpc>
            </a:pPr>
            <a:r>
              <a:rPr lang="en-US" sz="5795" dirty="0">
                <a:solidFill>
                  <a:srgbClr val="FFFFFF"/>
                </a:solidFill>
                <a:latin typeface="TT Hoves Bold"/>
              </a:rPr>
              <a:t>Data Preprocessing</a:t>
            </a:r>
          </a:p>
          <a:p>
            <a:pPr>
              <a:lnSpc>
                <a:spcPts val="6955"/>
              </a:lnSpc>
            </a:pPr>
            <a:endParaRPr lang="en-US" sz="5795" dirty="0">
              <a:solidFill>
                <a:srgbClr val="FFFFFF"/>
              </a:solidFill>
              <a:latin typeface="TT Hoves Bold"/>
            </a:endParaRPr>
          </a:p>
        </p:txBody>
      </p:sp>
      <p:sp>
        <p:nvSpPr>
          <p:cNvPr id="40" name="Freeform 40"/>
          <p:cNvSpPr/>
          <p:nvPr/>
        </p:nvSpPr>
        <p:spPr>
          <a:xfrm>
            <a:off x="13728707" y="-3577825"/>
            <a:ext cx="6020419" cy="6064524"/>
          </a:xfrm>
          <a:custGeom>
            <a:avLst/>
            <a:gdLst/>
            <a:ahLst/>
            <a:cxnLst/>
            <a:rect l="l" t="t" r="r" b="b"/>
            <a:pathLst>
              <a:path w="6020419" h="6064524">
                <a:moveTo>
                  <a:pt x="0" y="0"/>
                </a:moveTo>
                <a:lnTo>
                  <a:pt x="6020419" y="0"/>
                </a:lnTo>
                <a:lnTo>
                  <a:pt x="6020419" y="6064525"/>
                </a:lnTo>
                <a:lnTo>
                  <a:pt x="0" y="606452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1" name="Freeform 41"/>
          <p:cNvSpPr/>
          <p:nvPr/>
        </p:nvSpPr>
        <p:spPr>
          <a:xfrm>
            <a:off x="241402" y="577271"/>
            <a:ext cx="1492551" cy="1495269"/>
          </a:xfrm>
          <a:custGeom>
            <a:avLst/>
            <a:gdLst/>
            <a:ahLst/>
            <a:cxnLst/>
            <a:rect l="l" t="t" r="r" b="b"/>
            <a:pathLst>
              <a:path w="1492551" h="1495269">
                <a:moveTo>
                  <a:pt x="0" y="0"/>
                </a:moveTo>
                <a:lnTo>
                  <a:pt x="1492551" y="0"/>
                </a:lnTo>
                <a:lnTo>
                  <a:pt x="1492551" y="1495269"/>
                </a:lnTo>
                <a:lnTo>
                  <a:pt x="0" y="149526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4" name="TextBox 4">
            <a:extLst>
              <a:ext uri="{FF2B5EF4-FFF2-40B4-BE49-F238E27FC236}">
                <a16:creationId xmlns:a16="http://schemas.microsoft.com/office/drawing/2014/main" id="{084438BB-F81F-6D61-2734-F750A9909881}"/>
              </a:ext>
            </a:extLst>
          </p:cNvPr>
          <p:cNvSpPr txBox="1"/>
          <p:nvPr/>
        </p:nvSpPr>
        <p:spPr>
          <a:xfrm>
            <a:off x="1111625" y="7175128"/>
            <a:ext cx="3086100" cy="3375424"/>
          </a:xfrm>
          <a:prstGeom prst="rect">
            <a:avLst/>
          </a:prstGeom>
        </p:spPr>
        <p:txBody>
          <a:bodyPr lIns="50800" tIns="50800" rIns="50800" bIns="50800" rtlCol="0" anchor="ctr"/>
          <a:lstStyle/>
          <a:p>
            <a:pPr algn="ctr">
              <a:lnSpc>
                <a:spcPts val="5599"/>
              </a:lnSpc>
            </a:pPr>
            <a:endParaRPr lang="en-US" sz="3999" spc="199" dirty="0">
              <a:solidFill>
                <a:srgbClr val="FFFFFF"/>
              </a:solidFill>
              <a:latin typeface="Aileron Heavy"/>
            </a:endParaRPr>
          </a:p>
        </p:txBody>
      </p:sp>
      <p:grpSp>
        <p:nvGrpSpPr>
          <p:cNvPr id="70" name="Group 2">
            <a:extLst>
              <a:ext uri="{FF2B5EF4-FFF2-40B4-BE49-F238E27FC236}">
                <a16:creationId xmlns:a16="http://schemas.microsoft.com/office/drawing/2014/main" id="{2FC36AA7-9273-4FAF-D162-656FF0162550}"/>
              </a:ext>
            </a:extLst>
          </p:cNvPr>
          <p:cNvGrpSpPr/>
          <p:nvPr/>
        </p:nvGrpSpPr>
        <p:grpSpPr>
          <a:xfrm>
            <a:off x="3323907" y="6651305"/>
            <a:ext cx="3229257" cy="1859970"/>
            <a:chOff x="0" y="0"/>
            <a:chExt cx="928401" cy="534735"/>
          </a:xfrm>
        </p:grpSpPr>
        <p:sp>
          <p:nvSpPr>
            <p:cNvPr id="71" name="Freeform 3">
              <a:extLst>
                <a:ext uri="{FF2B5EF4-FFF2-40B4-BE49-F238E27FC236}">
                  <a16:creationId xmlns:a16="http://schemas.microsoft.com/office/drawing/2014/main" id="{82D8FCFB-9E2C-F189-7B39-758CDAEBCACB}"/>
                </a:ext>
              </a:extLst>
            </p:cNvPr>
            <p:cNvSpPr/>
            <p:nvPr/>
          </p:nvSpPr>
          <p:spPr>
            <a:xfrm>
              <a:off x="0" y="0"/>
              <a:ext cx="928401" cy="534735"/>
            </a:xfrm>
            <a:custGeom>
              <a:avLst/>
              <a:gdLst/>
              <a:ahLst/>
              <a:cxnLst/>
              <a:rect l="l" t="t" r="r" b="b"/>
              <a:pathLst>
                <a:path w="928401" h="534735">
                  <a:moveTo>
                    <a:pt x="0" y="0"/>
                  </a:moveTo>
                  <a:lnTo>
                    <a:pt x="928401" y="0"/>
                  </a:lnTo>
                  <a:lnTo>
                    <a:pt x="928401" y="534735"/>
                  </a:lnTo>
                  <a:lnTo>
                    <a:pt x="0" y="534735"/>
                  </a:lnTo>
                  <a:close/>
                </a:path>
              </a:pathLst>
            </a:custGeom>
            <a:solidFill>
              <a:srgbClr val="4FCDCC"/>
            </a:solidFill>
          </p:spPr>
        </p:sp>
        <p:sp>
          <p:nvSpPr>
            <p:cNvPr id="72" name="TextBox 4">
              <a:extLst>
                <a:ext uri="{FF2B5EF4-FFF2-40B4-BE49-F238E27FC236}">
                  <a16:creationId xmlns:a16="http://schemas.microsoft.com/office/drawing/2014/main" id="{4C69B3D5-E0E3-FE9F-AFC9-98B506DD40D2}"/>
                </a:ext>
              </a:extLst>
            </p:cNvPr>
            <p:cNvSpPr txBox="1"/>
            <p:nvPr/>
          </p:nvSpPr>
          <p:spPr>
            <a:xfrm>
              <a:off x="0" y="-76200"/>
              <a:ext cx="812800" cy="889000"/>
            </a:xfrm>
            <a:prstGeom prst="rect">
              <a:avLst/>
            </a:prstGeom>
          </p:spPr>
          <p:txBody>
            <a:bodyPr lIns="50800" tIns="50800" rIns="50800" bIns="50800" rtlCol="0" anchor="ctr"/>
            <a:lstStyle/>
            <a:p>
              <a:pPr algn="ctr">
                <a:lnSpc>
                  <a:spcPts val="5599"/>
                </a:lnSpc>
              </a:pPr>
              <a:r>
                <a:rPr lang="en-US" sz="3999" spc="199">
                  <a:solidFill>
                    <a:srgbClr val="FFFFFF"/>
                  </a:solidFill>
                  <a:latin typeface="Aileron Heavy"/>
                </a:rPr>
                <a:t>2</a:t>
              </a:r>
            </a:p>
          </p:txBody>
        </p:sp>
      </p:grpSp>
      <p:grpSp>
        <p:nvGrpSpPr>
          <p:cNvPr id="73" name="Group 5">
            <a:extLst>
              <a:ext uri="{FF2B5EF4-FFF2-40B4-BE49-F238E27FC236}">
                <a16:creationId xmlns:a16="http://schemas.microsoft.com/office/drawing/2014/main" id="{7C89ECD3-D10A-8AE0-3A45-C3210230358B}"/>
              </a:ext>
            </a:extLst>
          </p:cNvPr>
          <p:cNvGrpSpPr/>
          <p:nvPr/>
        </p:nvGrpSpPr>
        <p:grpSpPr>
          <a:xfrm rot="-10800000">
            <a:off x="5988218" y="7954600"/>
            <a:ext cx="589988" cy="565385"/>
            <a:chOff x="0" y="0"/>
            <a:chExt cx="6350000" cy="6339840"/>
          </a:xfrm>
        </p:grpSpPr>
        <p:sp>
          <p:nvSpPr>
            <p:cNvPr id="74" name="Freeform 6">
              <a:extLst>
                <a:ext uri="{FF2B5EF4-FFF2-40B4-BE49-F238E27FC236}">
                  <a16:creationId xmlns:a16="http://schemas.microsoft.com/office/drawing/2014/main" id="{AF6FF4C6-4078-2A26-4804-DD7E02065B39}"/>
                </a:ext>
              </a:extLst>
            </p:cNvPr>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18B6B4">
                <a:alpha val="49804"/>
              </a:srgbClr>
            </a:solidFill>
          </p:spPr>
        </p:sp>
      </p:grpSp>
      <p:grpSp>
        <p:nvGrpSpPr>
          <p:cNvPr id="75" name="Group 7">
            <a:extLst>
              <a:ext uri="{FF2B5EF4-FFF2-40B4-BE49-F238E27FC236}">
                <a16:creationId xmlns:a16="http://schemas.microsoft.com/office/drawing/2014/main" id="{AFE2333C-D3BF-A75F-85D2-459E0372F1FA}"/>
              </a:ext>
            </a:extLst>
          </p:cNvPr>
          <p:cNvGrpSpPr/>
          <p:nvPr/>
        </p:nvGrpSpPr>
        <p:grpSpPr>
          <a:xfrm>
            <a:off x="5988218" y="6094631"/>
            <a:ext cx="3229257" cy="1859970"/>
            <a:chOff x="0" y="0"/>
            <a:chExt cx="928401" cy="534735"/>
          </a:xfrm>
        </p:grpSpPr>
        <p:sp>
          <p:nvSpPr>
            <p:cNvPr id="76" name="Freeform 8">
              <a:extLst>
                <a:ext uri="{FF2B5EF4-FFF2-40B4-BE49-F238E27FC236}">
                  <a16:creationId xmlns:a16="http://schemas.microsoft.com/office/drawing/2014/main" id="{78D87D77-7B50-39C5-EF0C-7143A5657463}"/>
                </a:ext>
              </a:extLst>
            </p:cNvPr>
            <p:cNvSpPr/>
            <p:nvPr/>
          </p:nvSpPr>
          <p:spPr>
            <a:xfrm>
              <a:off x="0" y="0"/>
              <a:ext cx="928401" cy="534735"/>
            </a:xfrm>
            <a:custGeom>
              <a:avLst/>
              <a:gdLst/>
              <a:ahLst/>
              <a:cxnLst/>
              <a:rect l="l" t="t" r="r" b="b"/>
              <a:pathLst>
                <a:path w="928401" h="534735">
                  <a:moveTo>
                    <a:pt x="0" y="0"/>
                  </a:moveTo>
                  <a:lnTo>
                    <a:pt x="928401" y="0"/>
                  </a:lnTo>
                  <a:lnTo>
                    <a:pt x="928401" y="534735"/>
                  </a:lnTo>
                  <a:lnTo>
                    <a:pt x="0" y="534735"/>
                  </a:lnTo>
                  <a:close/>
                </a:path>
              </a:pathLst>
            </a:custGeom>
            <a:solidFill>
              <a:srgbClr val="18B6B4"/>
            </a:solidFill>
          </p:spPr>
        </p:sp>
        <p:sp>
          <p:nvSpPr>
            <p:cNvPr id="77" name="TextBox 9">
              <a:extLst>
                <a:ext uri="{FF2B5EF4-FFF2-40B4-BE49-F238E27FC236}">
                  <a16:creationId xmlns:a16="http://schemas.microsoft.com/office/drawing/2014/main" id="{0A122441-524D-8D67-D532-54BB5E6544C6}"/>
                </a:ext>
              </a:extLst>
            </p:cNvPr>
            <p:cNvSpPr txBox="1"/>
            <p:nvPr/>
          </p:nvSpPr>
          <p:spPr>
            <a:xfrm>
              <a:off x="0" y="-76200"/>
              <a:ext cx="812800" cy="889000"/>
            </a:xfrm>
            <a:prstGeom prst="rect">
              <a:avLst/>
            </a:prstGeom>
          </p:spPr>
          <p:txBody>
            <a:bodyPr lIns="50800" tIns="50800" rIns="50800" bIns="50800" rtlCol="0" anchor="ctr"/>
            <a:lstStyle/>
            <a:p>
              <a:pPr algn="ctr">
                <a:lnSpc>
                  <a:spcPts val="5599"/>
                </a:lnSpc>
              </a:pPr>
              <a:r>
                <a:rPr lang="en-US" sz="3999" spc="199">
                  <a:solidFill>
                    <a:srgbClr val="FFFFFF"/>
                  </a:solidFill>
                  <a:latin typeface="Aileron Heavy"/>
                </a:rPr>
                <a:t>3</a:t>
              </a:r>
            </a:p>
          </p:txBody>
        </p:sp>
      </p:grpSp>
      <p:grpSp>
        <p:nvGrpSpPr>
          <p:cNvPr id="78" name="Group 10">
            <a:extLst>
              <a:ext uri="{FF2B5EF4-FFF2-40B4-BE49-F238E27FC236}">
                <a16:creationId xmlns:a16="http://schemas.microsoft.com/office/drawing/2014/main" id="{5C30CB03-E581-65F5-36EA-36D308F387A2}"/>
              </a:ext>
            </a:extLst>
          </p:cNvPr>
          <p:cNvGrpSpPr/>
          <p:nvPr/>
        </p:nvGrpSpPr>
        <p:grpSpPr>
          <a:xfrm>
            <a:off x="8674881" y="5529246"/>
            <a:ext cx="3229257" cy="1859970"/>
            <a:chOff x="0" y="0"/>
            <a:chExt cx="928401" cy="534735"/>
          </a:xfrm>
        </p:grpSpPr>
        <p:sp>
          <p:nvSpPr>
            <p:cNvPr id="79" name="Freeform 11">
              <a:extLst>
                <a:ext uri="{FF2B5EF4-FFF2-40B4-BE49-F238E27FC236}">
                  <a16:creationId xmlns:a16="http://schemas.microsoft.com/office/drawing/2014/main" id="{1EFA7F36-038B-59BF-0EDB-D79388413DE4}"/>
                </a:ext>
              </a:extLst>
            </p:cNvPr>
            <p:cNvSpPr/>
            <p:nvPr/>
          </p:nvSpPr>
          <p:spPr>
            <a:xfrm>
              <a:off x="0" y="0"/>
              <a:ext cx="928401" cy="534735"/>
            </a:xfrm>
            <a:custGeom>
              <a:avLst/>
              <a:gdLst/>
              <a:ahLst/>
              <a:cxnLst/>
              <a:rect l="l" t="t" r="r" b="b"/>
              <a:pathLst>
                <a:path w="928401" h="534735">
                  <a:moveTo>
                    <a:pt x="0" y="0"/>
                  </a:moveTo>
                  <a:lnTo>
                    <a:pt x="928401" y="0"/>
                  </a:lnTo>
                  <a:lnTo>
                    <a:pt x="928401" y="534735"/>
                  </a:lnTo>
                  <a:lnTo>
                    <a:pt x="0" y="534735"/>
                  </a:lnTo>
                  <a:close/>
                </a:path>
              </a:pathLst>
            </a:custGeom>
            <a:solidFill>
              <a:srgbClr val="37C9EF"/>
            </a:solidFill>
          </p:spPr>
        </p:sp>
        <p:sp>
          <p:nvSpPr>
            <p:cNvPr id="80" name="TextBox 12">
              <a:extLst>
                <a:ext uri="{FF2B5EF4-FFF2-40B4-BE49-F238E27FC236}">
                  <a16:creationId xmlns:a16="http://schemas.microsoft.com/office/drawing/2014/main" id="{E0DC820D-E513-FF96-BDDD-4AF188B57962}"/>
                </a:ext>
              </a:extLst>
            </p:cNvPr>
            <p:cNvSpPr txBox="1"/>
            <p:nvPr/>
          </p:nvSpPr>
          <p:spPr>
            <a:xfrm>
              <a:off x="0" y="-76200"/>
              <a:ext cx="812800" cy="889000"/>
            </a:xfrm>
            <a:prstGeom prst="rect">
              <a:avLst/>
            </a:prstGeom>
          </p:spPr>
          <p:txBody>
            <a:bodyPr lIns="50800" tIns="50800" rIns="50800" bIns="50800" rtlCol="0" anchor="ctr"/>
            <a:lstStyle/>
            <a:p>
              <a:pPr algn="ctr">
                <a:lnSpc>
                  <a:spcPts val="5599"/>
                </a:lnSpc>
              </a:pPr>
              <a:r>
                <a:rPr lang="en-US" sz="3999" spc="199" dirty="0">
                  <a:solidFill>
                    <a:srgbClr val="FFFFFF"/>
                  </a:solidFill>
                  <a:latin typeface="Aileron Heavy"/>
                </a:rPr>
                <a:t>4</a:t>
              </a:r>
            </a:p>
          </p:txBody>
        </p:sp>
      </p:grpSp>
      <p:grpSp>
        <p:nvGrpSpPr>
          <p:cNvPr id="81" name="Group 13">
            <a:extLst>
              <a:ext uri="{FF2B5EF4-FFF2-40B4-BE49-F238E27FC236}">
                <a16:creationId xmlns:a16="http://schemas.microsoft.com/office/drawing/2014/main" id="{9A57AE1B-FF8C-81AD-B380-AFDC7F0F5C1F}"/>
              </a:ext>
            </a:extLst>
          </p:cNvPr>
          <p:cNvGrpSpPr/>
          <p:nvPr/>
        </p:nvGrpSpPr>
        <p:grpSpPr>
          <a:xfrm>
            <a:off x="11337847" y="4968771"/>
            <a:ext cx="3229257" cy="1859970"/>
            <a:chOff x="0" y="0"/>
            <a:chExt cx="928401" cy="534735"/>
          </a:xfrm>
        </p:grpSpPr>
        <p:sp>
          <p:nvSpPr>
            <p:cNvPr id="82" name="Freeform 14">
              <a:extLst>
                <a:ext uri="{FF2B5EF4-FFF2-40B4-BE49-F238E27FC236}">
                  <a16:creationId xmlns:a16="http://schemas.microsoft.com/office/drawing/2014/main" id="{23F40BB7-D62B-4F3A-3255-31A8FFF2A061}"/>
                </a:ext>
              </a:extLst>
            </p:cNvPr>
            <p:cNvSpPr/>
            <p:nvPr/>
          </p:nvSpPr>
          <p:spPr>
            <a:xfrm>
              <a:off x="0" y="0"/>
              <a:ext cx="928401" cy="534735"/>
            </a:xfrm>
            <a:custGeom>
              <a:avLst/>
              <a:gdLst/>
              <a:ahLst/>
              <a:cxnLst/>
              <a:rect l="l" t="t" r="r" b="b"/>
              <a:pathLst>
                <a:path w="928401" h="534735">
                  <a:moveTo>
                    <a:pt x="0" y="0"/>
                  </a:moveTo>
                  <a:lnTo>
                    <a:pt x="928401" y="0"/>
                  </a:lnTo>
                  <a:lnTo>
                    <a:pt x="928401" y="534735"/>
                  </a:lnTo>
                  <a:lnTo>
                    <a:pt x="0" y="534735"/>
                  </a:lnTo>
                  <a:close/>
                </a:path>
              </a:pathLst>
            </a:custGeom>
            <a:solidFill>
              <a:srgbClr val="2C92D5"/>
            </a:solidFill>
          </p:spPr>
        </p:sp>
        <p:sp>
          <p:nvSpPr>
            <p:cNvPr id="83" name="TextBox 15">
              <a:extLst>
                <a:ext uri="{FF2B5EF4-FFF2-40B4-BE49-F238E27FC236}">
                  <a16:creationId xmlns:a16="http://schemas.microsoft.com/office/drawing/2014/main" id="{6390BE6B-E678-2C9B-1322-8D86AB91AA05}"/>
                </a:ext>
              </a:extLst>
            </p:cNvPr>
            <p:cNvSpPr txBox="1"/>
            <p:nvPr/>
          </p:nvSpPr>
          <p:spPr>
            <a:xfrm>
              <a:off x="0" y="-76200"/>
              <a:ext cx="812800" cy="889000"/>
            </a:xfrm>
            <a:prstGeom prst="rect">
              <a:avLst/>
            </a:prstGeom>
          </p:spPr>
          <p:txBody>
            <a:bodyPr lIns="50800" tIns="50800" rIns="50800" bIns="50800" rtlCol="0" anchor="ctr"/>
            <a:lstStyle/>
            <a:p>
              <a:pPr algn="ctr">
                <a:lnSpc>
                  <a:spcPts val="5599"/>
                </a:lnSpc>
              </a:pPr>
              <a:r>
                <a:rPr lang="en-US" sz="3999" spc="199" dirty="0">
                  <a:solidFill>
                    <a:srgbClr val="FFFFFF"/>
                  </a:solidFill>
                  <a:latin typeface="Aileron Heavy"/>
                </a:rPr>
                <a:t>5</a:t>
              </a:r>
            </a:p>
          </p:txBody>
        </p:sp>
      </p:grpSp>
      <p:grpSp>
        <p:nvGrpSpPr>
          <p:cNvPr id="84" name="Group 16">
            <a:extLst>
              <a:ext uri="{FF2B5EF4-FFF2-40B4-BE49-F238E27FC236}">
                <a16:creationId xmlns:a16="http://schemas.microsoft.com/office/drawing/2014/main" id="{404D7B0F-0230-0868-5C7C-7020A0A103E0}"/>
              </a:ext>
            </a:extLst>
          </p:cNvPr>
          <p:cNvGrpSpPr/>
          <p:nvPr/>
        </p:nvGrpSpPr>
        <p:grpSpPr>
          <a:xfrm rot="-10800000">
            <a:off x="11329121" y="6823831"/>
            <a:ext cx="566291" cy="565385"/>
            <a:chOff x="0" y="0"/>
            <a:chExt cx="6350000" cy="6339840"/>
          </a:xfrm>
        </p:grpSpPr>
        <p:sp>
          <p:nvSpPr>
            <p:cNvPr id="85" name="Freeform 17">
              <a:extLst>
                <a:ext uri="{FF2B5EF4-FFF2-40B4-BE49-F238E27FC236}">
                  <a16:creationId xmlns:a16="http://schemas.microsoft.com/office/drawing/2014/main" id="{25949160-3543-A95F-6609-0E31ED9564AE}"/>
                </a:ext>
              </a:extLst>
            </p:cNvPr>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2C92D5">
                <a:alpha val="49804"/>
              </a:srgbClr>
            </a:solidFill>
          </p:spPr>
        </p:sp>
      </p:grpSp>
      <p:grpSp>
        <p:nvGrpSpPr>
          <p:cNvPr id="86" name="Group 18">
            <a:extLst>
              <a:ext uri="{FF2B5EF4-FFF2-40B4-BE49-F238E27FC236}">
                <a16:creationId xmlns:a16="http://schemas.microsoft.com/office/drawing/2014/main" id="{843E4F54-51A2-2B55-5B60-48410B217AA8}"/>
              </a:ext>
            </a:extLst>
          </p:cNvPr>
          <p:cNvGrpSpPr/>
          <p:nvPr/>
        </p:nvGrpSpPr>
        <p:grpSpPr>
          <a:xfrm rot="-10800000">
            <a:off x="8659910" y="7389216"/>
            <a:ext cx="566291" cy="565385"/>
            <a:chOff x="0" y="0"/>
            <a:chExt cx="6350000" cy="6339840"/>
          </a:xfrm>
        </p:grpSpPr>
        <p:sp>
          <p:nvSpPr>
            <p:cNvPr id="87" name="Freeform 19">
              <a:extLst>
                <a:ext uri="{FF2B5EF4-FFF2-40B4-BE49-F238E27FC236}">
                  <a16:creationId xmlns:a16="http://schemas.microsoft.com/office/drawing/2014/main" id="{552EACD9-5959-DC50-89E9-0CC5508DBFE9}"/>
                </a:ext>
              </a:extLst>
            </p:cNvPr>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7C9EF">
                <a:alpha val="49804"/>
              </a:srgbClr>
            </a:solidFill>
          </p:spPr>
        </p:sp>
      </p:grpSp>
      <p:grpSp>
        <p:nvGrpSpPr>
          <p:cNvPr id="88" name="Group 20">
            <a:extLst>
              <a:ext uri="{FF2B5EF4-FFF2-40B4-BE49-F238E27FC236}">
                <a16:creationId xmlns:a16="http://schemas.microsoft.com/office/drawing/2014/main" id="{261CFC15-788D-DDCC-A75D-A8B0E82FA1AC}"/>
              </a:ext>
            </a:extLst>
          </p:cNvPr>
          <p:cNvGrpSpPr/>
          <p:nvPr/>
        </p:nvGrpSpPr>
        <p:grpSpPr>
          <a:xfrm>
            <a:off x="13995568" y="3442898"/>
            <a:ext cx="4146194" cy="3683268"/>
            <a:chOff x="0" y="0"/>
            <a:chExt cx="977479" cy="868343"/>
          </a:xfrm>
        </p:grpSpPr>
        <p:sp>
          <p:nvSpPr>
            <p:cNvPr id="89" name="Freeform 21">
              <a:extLst>
                <a:ext uri="{FF2B5EF4-FFF2-40B4-BE49-F238E27FC236}">
                  <a16:creationId xmlns:a16="http://schemas.microsoft.com/office/drawing/2014/main" id="{6761E188-54D8-548D-63D3-80DB43D45804}"/>
                </a:ext>
              </a:extLst>
            </p:cNvPr>
            <p:cNvSpPr/>
            <p:nvPr/>
          </p:nvSpPr>
          <p:spPr>
            <a:xfrm>
              <a:off x="0" y="0"/>
              <a:ext cx="977479" cy="868343"/>
            </a:xfrm>
            <a:custGeom>
              <a:avLst/>
              <a:gdLst/>
              <a:ahLst/>
              <a:cxnLst/>
              <a:rect l="l" t="t" r="r" b="b"/>
              <a:pathLst>
                <a:path w="977479" h="868343">
                  <a:moveTo>
                    <a:pt x="977479" y="434171"/>
                  </a:moveTo>
                  <a:lnTo>
                    <a:pt x="571079" y="0"/>
                  </a:lnTo>
                  <a:lnTo>
                    <a:pt x="571079" y="203200"/>
                  </a:lnTo>
                  <a:lnTo>
                    <a:pt x="0" y="203200"/>
                  </a:lnTo>
                  <a:lnTo>
                    <a:pt x="0" y="665143"/>
                  </a:lnTo>
                  <a:lnTo>
                    <a:pt x="571079" y="665143"/>
                  </a:lnTo>
                  <a:lnTo>
                    <a:pt x="571079" y="868343"/>
                  </a:lnTo>
                  <a:lnTo>
                    <a:pt x="977479" y="434171"/>
                  </a:lnTo>
                  <a:close/>
                </a:path>
              </a:pathLst>
            </a:custGeom>
            <a:solidFill>
              <a:srgbClr val="13538A"/>
            </a:solidFill>
          </p:spPr>
        </p:sp>
        <p:sp>
          <p:nvSpPr>
            <p:cNvPr id="90" name="TextBox 22">
              <a:extLst>
                <a:ext uri="{FF2B5EF4-FFF2-40B4-BE49-F238E27FC236}">
                  <a16:creationId xmlns:a16="http://schemas.microsoft.com/office/drawing/2014/main" id="{386A35BF-0919-67E3-B88C-2585D4575509}"/>
                </a:ext>
              </a:extLst>
            </p:cNvPr>
            <p:cNvSpPr txBox="1"/>
            <p:nvPr/>
          </p:nvSpPr>
          <p:spPr>
            <a:xfrm>
              <a:off x="0" y="127000"/>
              <a:ext cx="711200" cy="482600"/>
            </a:xfrm>
            <a:prstGeom prst="rect">
              <a:avLst/>
            </a:prstGeom>
          </p:spPr>
          <p:txBody>
            <a:bodyPr lIns="50800" tIns="50800" rIns="50800" bIns="50800" rtlCol="0" anchor="ctr"/>
            <a:lstStyle/>
            <a:p>
              <a:pPr algn="ctr">
                <a:lnSpc>
                  <a:spcPts val="5599"/>
                </a:lnSpc>
              </a:pPr>
              <a:r>
                <a:rPr lang="en-US" sz="3999" spc="199">
                  <a:solidFill>
                    <a:srgbClr val="FFFFFF"/>
                  </a:solidFill>
                  <a:latin typeface="Aileron Heavy"/>
                </a:rPr>
                <a:t>6</a:t>
              </a:r>
            </a:p>
          </p:txBody>
        </p:sp>
      </p:grpSp>
      <p:grpSp>
        <p:nvGrpSpPr>
          <p:cNvPr id="91" name="Group 23">
            <a:extLst>
              <a:ext uri="{FF2B5EF4-FFF2-40B4-BE49-F238E27FC236}">
                <a16:creationId xmlns:a16="http://schemas.microsoft.com/office/drawing/2014/main" id="{2024DC38-5856-1986-D885-34D2105FD819}"/>
              </a:ext>
            </a:extLst>
          </p:cNvPr>
          <p:cNvGrpSpPr/>
          <p:nvPr/>
        </p:nvGrpSpPr>
        <p:grpSpPr>
          <a:xfrm rot="-10800000">
            <a:off x="13986842" y="6258446"/>
            <a:ext cx="566291" cy="565385"/>
            <a:chOff x="0" y="0"/>
            <a:chExt cx="6350000" cy="6339840"/>
          </a:xfrm>
        </p:grpSpPr>
        <p:sp>
          <p:nvSpPr>
            <p:cNvPr id="92" name="Freeform 24">
              <a:extLst>
                <a:ext uri="{FF2B5EF4-FFF2-40B4-BE49-F238E27FC236}">
                  <a16:creationId xmlns:a16="http://schemas.microsoft.com/office/drawing/2014/main" id="{BCE42DB2-3A90-9D4C-5AD4-A22941A258CA}"/>
                </a:ext>
              </a:extLst>
            </p:cNvPr>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13538A">
                <a:alpha val="49804"/>
              </a:srgbClr>
            </a:solidFill>
          </p:spPr>
        </p:sp>
      </p:grpSp>
      <p:sp>
        <p:nvSpPr>
          <p:cNvPr id="93" name="TextBox 25">
            <a:extLst>
              <a:ext uri="{FF2B5EF4-FFF2-40B4-BE49-F238E27FC236}">
                <a16:creationId xmlns:a16="http://schemas.microsoft.com/office/drawing/2014/main" id="{209A5B54-D931-9DD9-6317-B80F065F6B44}"/>
              </a:ext>
            </a:extLst>
          </p:cNvPr>
          <p:cNvSpPr txBox="1"/>
          <p:nvPr/>
        </p:nvSpPr>
        <p:spPr>
          <a:xfrm>
            <a:off x="3791381" y="5365792"/>
            <a:ext cx="1729363" cy="824804"/>
          </a:xfrm>
          <a:prstGeom prst="rect">
            <a:avLst/>
          </a:prstGeom>
        </p:spPr>
        <p:txBody>
          <a:bodyPr lIns="0" tIns="0" rIns="0" bIns="0" rtlCol="0" anchor="t">
            <a:spAutoFit/>
          </a:bodyPr>
          <a:lstStyle/>
          <a:p>
            <a:pPr marL="0" lvl="0" indent="0" algn="ctr">
              <a:lnSpc>
                <a:spcPts val="3334"/>
              </a:lnSpc>
            </a:pPr>
            <a:r>
              <a:rPr lang="en-US" sz="2381" spc="71">
                <a:solidFill>
                  <a:srgbClr val="191919"/>
                </a:solidFill>
                <a:latin typeface="Aileron Regular"/>
              </a:rPr>
              <a:t>Image cleaning</a:t>
            </a:r>
          </a:p>
        </p:txBody>
      </p:sp>
      <p:sp>
        <p:nvSpPr>
          <p:cNvPr id="94" name="TextBox 26">
            <a:extLst>
              <a:ext uri="{FF2B5EF4-FFF2-40B4-BE49-F238E27FC236}">
                <a16:creationId xmlns:a16="http://schemas.microsoft.com/office/drawing/2014/main" id="{46FE00A6-A130-6D44-AB14-3401E74A1621}"/>
              </a:ext>
            </a:extLst>
          </p:cNvPr>
          <p:cNvSpPr txBox="1"/>
          <p:nvPr/>
        </p:nvSpPr>
        <p:spPr>
          <a:xfrm>
            <a:off x="6314811" y="4921146"/>
            <a:ext cx="2132295" cy="824804"/>
          </a:xfrm>
          <a:prstGeom prst="rect">
            <a:avLst/>
          </a:prstGeom>
        </p:spPr>
        <p:txBody>
          <a:bodyPr lIns="0" tIns="0" rIns="0" bIns="0" rtlCol="0" anchor="t">
            <a:spAutoFit/>
          </a:bodyPr>
          <a:lstStyle/>
          <a:p>
            <a:pPr marL="0" lvl="0" indent="0" algn="ctr">
              <a:lnSpc>
                <a:spcPts val="3334"/>
              </a:lnSpc>
            </a:pPr>
            <a:r>
              <a:rPr lang="en-US" sz="2381" spc="71">
                <a:solidFill>
                  <a:srgbClr val="191919"/>
                </a:solidFill>
                <a:latin typeface="Aileron Regular"/>
              </a:rPr>
              <a:t>Image Normalization</a:t>
            </a:r>
          </a:p>
        </p:txBody>
      </p:sp>
      <p:sp>
        <p:nvSpPr>
          <p:cNvPr id="95" name="TextBox 27">
            <a:extLst>
              <a:ext uri="{FF2B5EF4-FFF2-40B4-BE49-F238E27FC236}">
                <a16:creationId xmlns:a16="http://schemas.microsoft.com/office/drawing/2014/main" id="{CAF9E9C9-0D5A-A767-8B98-F84DE1361A94}"/>
              </a:ext>
            </a:extLst>
          </p:cNvPr>
          <p:cNvSpPr txBox="1"/>
          <p:nvPr/>
        </p:nvSpPr>
        <p:spPr>
          <a:xfrm>
            <a:off x="9226201" y="4429740"/>
            <a:ext cx="1729363" cy="824804"/>
          </a:xfrm>
          <a:prstGeom prst="rect">
            <a:avLst/>
          </a:prstGeom>
        </p:spPr>
        <p:txBody>
          <a:bodyPr lIns="0" tIns="0" rIns="0" bIns="0" rtlCol="0" anchor="t">
            <a:spAutoFit/>
          </a:bodyPr>
          <a:lstStyle/>
          <a:p>
            <a:pPr marL="0" lvl="0" indent="0" algn="ctr">
              <a:lnSpc>
                <a:spcPts val="3334"/>
              </a:lnSpc>
            </a:pPr>
            <a:r>
              <a:rPr lang="en-US" sz="2381" spc="71">
                <a:solidFill>
                  <a:srgbClr val="191919"/>
                </a:solidFill>
                <a:latin typeface="Aileron Regular"/>
              </a:rPr>
              <a:t>Feature Extraction</a:t>
            </a:r>
          </a:p>
        </p:txBody>
      </p:sp>
      <p:sp>
        <p:nvSpPr>
          <p:cNvPr id="96" name="TextBox 28">
            <a:extLst>
              <a:ext uri="{FF2B5EF4-FFF2-40B4-BE49-F238E27FC236}">
                <a16:creationId xmlns:a16="http://schemas.microsoft.com/office/drawing/2014/main" id="{47CC6F4C-9AAF-BA15-34BD-809E81E51FBB}"/>
              </a:ext>
            </a:extLst>
          </p:cNvPr>
          <p:cNvSpPr txBox="1"/>
          <p:nvPr/>
        </p:nvSpPr>
        <p:spPr>
          <a:xfrm>
            <a:off x="11612267" y="3806246"/>
            <a:ext cx="2235184" cy="824804"/>
          </a:xfrm>
          <a:prstGeom prst="rect">
            <a:avLst/>
          </a:prstGeom>
        </p:spPr>
        <p:txBody>
          <a:bodyPr lIns="0" tIns="0" rIns="0" bIns="0" rtlCol="0" anchor="t">
            <a:spAutoFit/>
          </a:bodyPr>
          <a:lstStyle/>
          <a:p>
            <a:pPr marL="0" lvl="0" indent="0" algn="ctr">
              <a:lnSpc>
                <a:spcPts val="3334"/>
              </a:lnSpc>
            </a:pPr>
            <a:r>
              <a:rPr lang="en-US" sz="2381" spc="71">
                <a:solidFill>
                  <a:srgbClr val="191919"/>
                </a:solidFill>
                <a:latin typeface="Aileron Regular"/>
              </a:rPr>
              <a:t>Dimensionality Reduction</a:t>
            </a:r>
          </a:p>
        </p:txBody>
      </p:sp>
      <p:sp>
        <p:nvSpPr>
          <p:cNvPr id="97" name="TextBox 29">
            <a:extLst>
              <a:ext uri="{FF2B5EF4-FFF2-40B4-BE49-F238E27FC236}">
                <a16:creationId xmlns:a16="http://schemas.microsoft.com/office/drawing/2014/main" id="{0D2C5397-7D06-50DE-6445-4AF1B5831A20}"/>
              </a:ext>
            </a:extLst>
          </p:cNvPr>
          <p:cNvSpPr txBox="1"/>
          <p:nvPr/>
        </p:nvSpPr>
        <p:spPr>
          <a:xfrm>
            <a:off x="14133174" y="3006683"/>
            <a:ext cx="2164931" cy="824804"/>
          </a:xfrm>
          <a:prstGeom prst="rect">
            <a:avLst/>
          </a:prstGeom>
        </p:spPr>
        <p:txBody>
          <a:bodyPr lIns="0" tIns="0" rIns="0" bIns="0" rtlCol="0" anchor="t">
            <a:spAutoFit/>
          </a:bodyPr>
          <a:lstStyle/>
          <a:p>
            <a:pPr algn="ctr">
              <a:lnSpc>
                <a:spcPts val="3334"/>
              </a:lnSpc>
            </a:pPr>
            <a:r>
              <a:rPr lang="en-US" sz="2381" spc="71">
                <a:solidFill>
                  <a:srgbClr val="191919"/>
                </a:solidFill>
                <a:latin typeface="Aileron Regular"/>
              </a:rPr>
              <a:t>Data </a:t>
            </a:r>
          </a:p>
          <a:p>
            <a:pPr marL="0" lvl="0" indent="0" algn="ctr">
              <a:lnSpc>
                <a:spcPts val="3334"/>
              </a:lnSpc>
            </a:pPr>
            <a:r>
              <a:rPr lang="en-US" sz="2381" spc="71">
                <a:solidFill>
                  <a:srgbClr val="191919"/>
                </a:solidFill>
                <a:latin typeface="Aileron Regular"/>
              </a:rPr>
              <a:t>Augmentation</a:t>
            </a:r>
          </a:p>
        </p:txBody>
      </p:sp>
      <p:grpSp>
        <p:nvGrpSpPr>
          <p:cNvPr id="98" name="Group 41">
            <a:extLst>
              <a:ext uri="{FF2B5EF4-FFF2-40B4-BE49-F238E27FC236}">
                <a16:creationId xmlns:a16="http://schemas.microsoft.com/office/drawing/2014/main" id="{C8F0EFE3-288C-F612-EFE9-5F5202AB0EBA}"/>
              </a:ext>
            </a:extLst>
          </p:cNvPr>
          <p:cNvGrpSpPr/>
          <p:nvPr/>
        </p:nvGrpSpPr>
        <p:grpSpPr>
          <a:xfrm>
            <a:off x="684638" y="7216690"/>
            <a:ext cx="3229257" cy="1859970"/>
            <a:chOff x="0" y="0"/>
            <a:chExt cx="928401" cy="534735"/>
          </a:xfrm>
        </p:grpSpPr>
        <p:sp>
          <p:nvSpPr>
            <p:cNvPr id="99" name="Freeform 42">
              <a:extLst>
                <a:ext uri="{FF2B5EF4-FFF2-40B4-BE49-F238E27FC236}">
                  <a16:creationId xmlns:a16="http://schemas.microsoft.com/office/drawing/2014/main" id="{24F400C8-ADBB-A174-56DE-6218053D04B3}"/>
                </a:ext>
              </a:extLst>
            </p:cNvPr>
            <p:cNvSpPr/>
            <p:nvPr/>
          </p:nvSpPr>
          <p:spPr>
            <a:xfrm>
              <a:off x="0" y="0"/>
              <a:ext cx="928401" cy="534735"/>
            </a:xfrm>
            <a:custGeom>
              <a:avLst/>
              <a:gdLst/>
              <a:ahLst/>
              <a:cxnLst/>
              <a:rect l="l" t="t" r="r" b="b"/>
              <a:pathLst>
                <a:path w="928401" h="534735">
                  <a:moveTo>
                    <a:pt x="0" y="0"/>
                  </a:moveTo>
                  <a:lnTo>
                    <a:pt x="928401" y="0"/>
                  </a:lnTo>
                  <a:lnTo>
                    <a:pt x="928401" y="534735"/>
                  </a:lnTo>
                  <a:lnTo>
                    <a:pt x="0" y="534735"/>
                  </a:lnTo>
                  <a:close/>
                </a:path>
              </a:pathLst>
            </a:custGeom>
            <a:solidFill>
              <a:srgbClr val="CBF6EE"/>
            </a:solidFill>
          </p:spPr>
        </p:sp>
        <p:sp>
          <p:nvSpPr>
            <p:cNvPr id="100" name="TextBox 43">
              <a:extLst>
                <a:ext uri="{FF2B5EF4-FFF2-40B4-BE49-F238E27FC236}">
                  <a16:creationId xmlns:a16="http://schemas.microsoft.com/office/drawing/2014/main" id="{141C030C-0426-01BC-815E-F7BBE6976395}"/>
                </a:ext>
              </a:extLst>
            </p:cNvPr>
            <p:cNvSpPr txBox="1"/>
            <p:nvPr/>
          </p:nvSpPr>
          <p:spPr>
            <a:xfrm>
              <a:off x="0" y="-76200"/>
              <a:ext cx="812800" cy="889000"/>
            </a:xfrm>
            <a:prstGeom prst="rect">
              <a:avLst/>
            </a:prstGeom>
          </p:spPr>
          <p:txBody>
            <a:bodyPr lIns="50800" tIns="50800" rIns="50800" bIns="50800" rtlCol="0" anchor="ctr"/>
            <a:lstStyle/>
            <a:p>
              <a:pPr algn="ctr">
                <a:lnSpc>
                  <a:spcPts val="5599"/>
                </a:lnSpc>
              </a:pPr>
              <a:r>
                <a:rPr lang="en-US" sz="3999" spc="199">
                  <a:solidFill>
                    <a:srgbClr val="FFFFFF"/>
                  </a:solidFill>
                  <a:latin typeface="Aileron Heavy"/>
                </a:rPr>
                <a:t>1</a:t>
              </a:r>
            </a:p>
          </p:txBody>
        </p:sp>
      </p:grpSp>
      <p:grpSp>
        <p:nvGrpSpPr>
          <p:cNvPr id="101" name="Group 44">
            <a:extLst>
              <a:ext uri="{FF2B5EF4-FFF2-40B4-BE49-F238E27FC236}">
                <a16:creationId xmlns:a16="http://schemas.microsoft.com/office/drawing/2014/main" id="{8B3AF9AA-50CB-35CE-6071-3F8EE72CEE60}"/>
              </a:ext>
            </a:extLst>
          </p:cNvPr>
          <p:cNvGrpSpPr/>
          <p:nvPr/>
        </p:nvGrpSpPr>
        <p:grpSpPr>
          <a:xfrm rot="-10800000">
            <a:off x="3323907" y="8511275"/>
            <a:ext cx="589988" cy="565385"/>
            <a:chOff x="0" y="0"/>
            <a:chExt cx="6350000" cy="6339840"/>
          </a:xfrm>
        </p:grpSpPr>
        <p:sp>
          <p:nvSpPr>
            <p:cNvPr id="102" name="Freeform 45">
              <a:extLst>
                <a:ext uri="{FF2B5EF4-FFF2-40B4-BE49-F238E27FC236}">
                  <a16:creationId xmlns:a16="http://schemas.microsoft.com/office/drawing/2014/main" id="{29FEB98C-2155-BBB1-5DFE-656E40803441}"/>
                </a:ext>
              </a:extLst>
            </p:cNvPr>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18B6B4">
                <a:alpha val="49804"/>
              </a:srgbClr>
            </a:solidFill>
          </p:spPr>
        </p:sp>
      </p:grpSp>
      <p:grpSp>
        <p:nvGrpSpPr>
          <p:cNvPr id="103" name="Group 46">
            <a:extLst>
              <a:ext uri="{FF2B5EF4-FFF2-40B4-BE49-F238E27FC236}">
                <a16:creationId xmlns:a16="http://schemas.microsoft.com/office/drawing/2014/main" id="{51319C64-0E6C-E0E5-7B17-6E2060D343D6}"/>
              </a:ext>
            </a:extLst>
          </p:cNvPr>
          <p:cNvGrpSpPr/>
          <p:nvPr/>
        </p:nvGrpSpPr>
        <p:grpSpPr>
          <a:xfrm>
            <a:off x="3323907" y="6438717"/>
            <a:ext cx="2827162" cy="3006901"/>
            <a:chOff x="0" y="-76200"/>
            <a:chExt cx="812800" cy="889000"/>
          </a:xfrm>
        </p:grpSpPr>
        <p:sp>
          <p:nvSpPr>
            <p:cNvPr id="104" name="Freeform 47">
              <a:extLst>
                <a:ext uri="{FF2B5EF4-FFF2-40B4-BE49-F238E27FC236}">
                  <a16:creationId xmlns:a16="http://schemas.microsoft.com/office/drawing/2014/main" id="{5A4BDD66-8E3A-9004-6A3C-08B34C149C43}"/>
                </a:ext>
              </a:extLst>
            </p:cNvPr>
            <p:cNvSpPr/>
            <p:nvPr/>
          </p:nvSpPr>
          <p:spPr>
            <a:xfrm>
              <a:off x="0" y="0"/>
              <a:ext cx="765981" cy="532231"/>
            </a:xfrm>
            <a:custGeom>
              <a:avLst/>
              <a:gdLst/>
              <a:ahLst/>
              <a:cxnLst/>
              <a:rect l="l" t="t" r="r" b="b"/>
              <a:pathLst>
                <a:path w="765981" h="532231">
                  <a:moveTo>
                    <a:pt x="0" y="0"/>
                  </a:moveTo>
                  <a:lnTo>
                    <a:pt x="765981" y="0"/>
                  </a:lnTo>
                  <a:lnTo>
                    <a:pt x="765981" y="532231"/>
                  </a:lnTo>
                  <a:lnTo>
                    <a:pt x="0" y="532231"/>
                  </a:lnTo>
                  <a:close/>
                </a:path>
              </a:pathLst>
            </a:custGeom>
            <a:solidFill>
              <a:srgbClr val="4FCDCC"/>
            </a:solidFill>
          </p:spPr>
        </p:sp>
        <p:sp>
          <p:nvSpPr>
            <p:cNvPr id="105" name="TextBox 48">
              <a:extLst>
                <a:ext uri="{FF2B5EF4-FFF2-40B4-BE49-F238E27FC236}">
                  <a16:creationId xmlns:a16="http://schemas.microsoft.com/office/drawing/2014/main" id="{8F1097D2-F0C5-66BC-C47D-FAB6A47C8965}"/>
                </a:ext>
              </a:extLst>
            </p:cNvPr>
            <p:cNvSpPr txBox="1"/>
            <p:nvPr/>
          </p:nvSpPr>
          <p:spPr>
            <a:xfrm>
              <a:off x="0" y="-76200"/>
              <a:ext cx="812800" cy="889000"/>
            </a:xfrm>
            <a:prstGeom prst="rect">
              <a:avLst/>
            </a:prstGeom>
          </p:spPr>
          <p:txBody>
            <a:bodyPr lIns="50800" tIns="50800" rIns="50800" bIns="50800" rtlCol="0" anchor="ctr"/>
            <a:lstStyle/>
            <a:p>
              <a:pPr algn="ctr">
                <a:lnSpc>
                  <a:spcPts val="5599"/>
                </a:lnSpc>
              </a:pPr>
              <a:r>
                <a:rPr lang="en-US" sz="3999" spc="199" dirty="0">
                  <a:solidFill>
                    <a:srgbClr val="FFFFFF"/>
                  </a:solidFill>
                  <a:latin typeface="Aileron Heavy"/>
                </a:rPr>
                <a:t>2</a:t>
              </a:r>
            </a:p>
          </p:txBody>
        </p:sp>
      </p:grpSp>
      <p:sp>
        <p:nvSpPr>
          <p:cNvPr id="106" name="TextBox 49">
            <a:extLst>
              <a:ext uri="{FF2B5EF4-FFF2-40B4-BE49-F238E27FC236}">
                <a16:creationId xmlns:a16="http://schemas.microsoft.com/office/drawing/2014/main" id="{0AEEFE21-FC9C-2AD6-E94E-074A57243C3A}"/>
              </a:ext>
            </a:extLst>
          </p:cNvPr>
          <p:cNvSpPr txBox="1"/>
          <p:nvPr/>
        </p:nvSpPr>
        <p:spPr>
          <a:xfrm>
            <a:off x="1303949" y="6047006"/>
            <a:ext cx="1729363" cy="824804"/>
          </a:xfrm>
          <a:prstGeom prst="rect">
            <a:avLst/>
          </a:prstGeom>
        </p:spPr>
        <p:txBody>
          <a:bodyPr lIns="0" tIns="0" rIns="0" bIns="0" rtlCol="0" anchor="t">
            <a:spAutoFit/>
          </a:bodyPr>
          <a:lstStyle/>
          <a:p>
            <a:pPr marL="0" lvl="0" indent="0" algn="ctr">
              <a:lnSpc>
                <a:spcPts val="3334"/>
              </a:lnSpc>
            </a:pPr>
            <a:r>
              <a:rPr lang="en-US" sz="2381" spc="71">
                <a:solidFill>
                  <a:srgbClr val="191919"/>
                </a:solidFill>
                <a:latin typeface="Aileron Regular"/>
              </a:rPr>
              <a:t>Cascade Classifier</a:t>
            </a: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anim calcmode="lin" valueType="num">
                                      <p:cBhvr additive="base">
                                        <p:cTn id="7" dur="500" fill="hold"/>
                                        <p:tgtEl>
                                          <p:spTgt spid="40"/>
                                        </p:tgtEl>
                                        <p:attrNameLst>
                                          <p:attrName>ppt_x</p:attrName>
                                        </p:attrNameLst>
                                      </p:cBhvr>
                                      <p:tavLst>
                                        <p:tav tm="0">
                                          <p:val>
                                            <p:strVal val="#ppt_x"/>
                                          </p:val>
                                        </p:tav>
                                        <p:tav tm="100000">
                                          <p:val>
                                            <p:strVal val="#ppt_x"/>
                                          </p:val>
                                        </p:tav>
                                      </p:tavLst>
                                    </p:anim>
                                    <p:anim calcmode="lin" valueType="num">
                                      <p:cBhvr additive="base">
                                        <p:cTn id="8" dur="500" fill="hold"/>
                                        <p:tgtEl>
                                          <p:spTgt spid="40"/>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6"/>
                                        </p:tgtEl>
                                        <p:attrNameLst>
                                          <p:attrName>style.visibility</p:attrName>
                                        </p:attrNameLst>
                                      </p:cBhvr>
                                      <p:to>
                                        <p:strVal val="visible"/>
                                      </p:to>
                                    </p:set>
                                    <p:anim calcmode="lin" valueType="num">
                                      <p:cBhvr additive="base">
                                        <p:cTn id="11" dur="500" fill="hold"/>
                                        <p:tgtEl>
                                          <p:spTgt spid="36"/>
                                        </p:tgtEl>
                                        <p:attrNameLst>
                                          <p:attrName>ppt_x</p:attrName>
                                        </p:attrNameLst>
                                      </p:cBhvr>
                                      <p:tavLst>
                                        <p:tav tm="0">
                                          <p:val>
                                            <p:strVal val="#ppt_x"/>
                                          </p:val>
                                        </p:tav>
                                        <p:tav tm="100000">
                                          <p:val>
                                            <p:strVal val="#ppt_x"/>
                                          </p:val>
                                        </p:tav>
                                      </p:tavLst>
                                    </p:anim>
                                    <p:anim calcmode="lin" valueType="num">
                                      <p:cBhvr additive="base">
                                        <p:cTn id="12" dur="500" fill="hold"/>
                                        <p:tgtEl>
                                          <p:spTgt spid="36"/>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9"/>
                                        </p:tgtEl>
                                        <p:attrNameLst>
                                          <p:attrName>style.visibility</p:attrName>
                                        </p:attrNameLst>
                                      </p:cBhvr>
                                      <p:to>
                                        <p:strVal val="visible"/>
                                      </p:to>
                                    </p:set>
                                    <p:anim calcmode="lin" valueType="num">
                                      <p:cBhvr additive="base">
                                        <p:cTn id="15" dur="500" fill="hold"/>
                                        <p:tgtEl>
                                          <p:spTgt spid="39"/>
                                        </p:tgtEl>
                                        <p:attrNameLst>
                                          <p:attrName>ppt_x</p:attrName>
                                        </p:attrNameLst>
                                      </p:cBhvr>
                                      <p:tavLst>
                                        <p:tav tm="0">
                                          <p:val>
                                            <p:strVal val="#ppt_x"/>
                                          </p:val>
                                        </p:tav>
                                        <p:tav tm="100000">
                                          <p:val>
                                            <p:strVal val="#ppt_x"/>
                                          </p:val>
                                        </p:tav>
                                      </p:tavLst>
                                    </p:anim>
                                    <p:anim calcmode="lin" valueType="num">
                                      <p:cBhvr additive="base">
                                        <p:cTn id="16" dur="500" fill="hold"/>
                                        <p:tgtEl>
                                          <p:spTgt spid="39"/>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41"/>
                                        </p:tgtEl>
                                        <p:attrNameLst>
                                          <p:attrName>style.visibility</p:attrName>
                                        </p:attrNameLst>
                                      </p:cBhvr>
                                      <p:to>
                                        <p:strVal val="visible"/>
                                      </p:to>
                                    </p:set>
                                    <p:anim calcmode="lin" valueType="num">
                                      <p:cBhvr additive="base">
                                        <p:cTn id="19" dur="500" fill="hold"/>
                                        <p:tgtEl>
                                          <p:spTgt spid="41"/>
                                        </p:tgtEl>
                                        <p:attrNameLst>
                                          <p:attrName>ppt_x</p:attrName>
                                        </p:attrNameLst>
                                      </p:cBhvr>
                                      <p:tavLst>
                                        <p:tav tm="0">
                                          <p:val>
                                            <p:strVal val="#ppt_x"/>
                                          </p:val>
                                        </p:tav>
                                        <p:tav tm="100000">
                                          <p:val>
                                            <p:strVal val="#ppt_x"/>
                                          </p:val>
                                        </p:tav>
                                      </p:tavLst>
                                    </p:anim>
                                    <p:anim calcmode="lin" valueType="num">
                                      <p:cBhvr additive="base">
                                        <p:cTn id="20" dur="500" fill="hold"/>
                                        <p:tgtEl>
                                          <p:spTgt spid="41"/>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98"/>
                                        </p:tgtEl>
                                        <p:attrNameLst>
                                          <p:attrName>style.visibility</p:attrName>
                                        </p:attrNameLst>
                                      </p:cBhvr>
                                      <p:to>
                                        <p:strVal val="visible"/>
                                      </p:to>
                                    </p:set>
                                    <p:anim calcmode="lin" valueType="num">
                                      <p:cBhvr additive="base">
                                        <p:cTn id="25" dur="500" fill="hold"/>
                                        <p:tgtEl>
                                          <p:spTgt spid="98"/>
                                        </p:tgtEl>
                                        <p:attrNameLst>
                                          <p:attrName>ppt_x</p:attrName>
                                        </p:attrNameLst>
                                      </p:cBhvr>
                                      <p:tavLst>
                                        <p:tav tm="0">
                                          <p:val>
                                            <p:strVal val="#ppt_x"/>
                                          </p:val>
                                        </p:tav>
                                        <p:tav tm="100000">
                                          <p:val>
                                            <p:strVal val="#ppt_x"/>
                                          </p:val>
                                        </p:tav>
                                      </p:tavLst>
                                    </p:anim>
                                    <p:anim calcmode="lin" valueType="num">
                                      <p:cBhvr additive="base">
                                        <p:cTn id="26" dur="500" fill="hold"/>
                                        <p:tgtEl>
                                          <p:spTgt spid="98"/>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106"/>
                                        </p:tgtEl>
                                        <p:attrNameLst>
                                          <p:attrName>style.visibility</p:attrName>
                                        </p:attrNameLst>
                                      </p:cBhvr>
                                      <p:to>
                                        <p:strVal val="visible"/>
                                      </p:to>
                                    </p:set>
                                    <p:anim calcmode="lin" valueType="num">
                                      <p:cBhvr additive="base">
                                        <p:cTn id="29" dur="500" fill="hold"/>
                                        <p:tgtEl>
                                          <p:spTgt spid="106"/>
                                        </p:tgtEl>
                                        <p:attrNameLst>
                                          <p:attrName>ppt_x</p:attrName>
                                        </p:attrNameLst>
                                      </p:cBhvr>
                                      <p:tavLst>
                                        <p:tav tm="0">
                                          <p:val>
                                            <p:strVal val="#ppt_x"/>
                                          </p:val>
                                        </p:tav>
                                        <p:tav tm="100000">
                                          <p:val>
                                            <p:strVal val="#ppt_x"/>
                                          </p:val>
                                        </p:tav>
                                      </p:tavLst>
                                    </p:anim>
                                    <p:anim calcmode="lin" valueType="num">
                                      <p:cBhvr additive="base">
                                        <p:cTn id="30" dur="500" fill="hold"/>
                                        <p:tgtEl>
                                          <p:spTgt spid="106"/>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101"/>
                                        </p:tgtEl>
                                        <p:attrNameLst>
                                          <p:attrName>style.visibility</p:attrName>
                                        </p:attrNameLst>
                                      </p:cBhvr>
                                      <p:to>
                                        <p:strVal val="visible"/>
                                      </p:to>
                                    </p:set>
                                    <p:anim calcmode="lin" valueType="num">
                                      <p:cBhvr additive="base">
                                        <p:cTn id="35" dur="500" fill="hold"/>
                                        <p:tgtEl>
                                          <p:spTgt spid="101"/>
                                        </p:tgtEl>
                                        <p:attrNameLst>
                                          <p:attrName>ppt_x</p:attrName>
                                        </p:attrNameLst>
                                      </p:cBhvr>
                                      <p:tavLst>
                                        <p:tav tm="0">
                                          <p:val>
                                            <p:strVal val="#ppt_x"/>
                                          </p:val>
                                        </p:tav>
                                        <p:tav tm="100000">
                                          <p:val>
                                            <p:strVal val="#ppt_x"/>
                                          </p:val>
                                        </p:tav>
                                      </p:tavLst>
                                    </p:anim>
                                    <p:anim calcmode="lin" valueType="num">
                                      <p:cBhvr additive="base">
                                        <p:cTn id="36" dur="500" fill="hold"/>
                                        <p:tgtEl>
                                          <p:spTgt spid="101"/>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103"/>
                                        </p:tgtEl>
                                        <p:attrNameLst>
                                          <p:attrName>style.visibility</p:attrName>
                                        </p:attrNameLst>
                                      </p:cBhvr>
                                      <p:to>
                                        <p:strVal val="visible"/>
                                      </p:to>
                                    </p:set>
                                    <p:anim calcmode="lin" valueType="num">
                                      <p:cBhvr additive="base">
                                        <p:cTn id="39" dur="500" fill="hold"/>
                                        <p:tgtEl>
                                          <p:spTgt spid="103"/>
                                        </p:tgtEl>
                                        <p:attrNameLst>
                                          <p:attrName>ppt_x</p:attrName>
                                        </p:attrNameLst>
                                      </p:cBhvr>
                                      <p:tavLst>
                                        <p:tav tm="0">
                                          <p:val>
                                            <p:strVal val="#ppt_x"/>
                                          </p:val>
                                        </p:tav>
                                        <p:tav tm="100000">
                                          <p:val>
                                            <p:strVal val="#ppt_x"/>
                                          </p:val>
                                        </p:tav>
                                      </p:tavLst>
                                    </p:anim>
                                    <p:anim calcmode="lin" valueType="num">
                                      <p:cBhvr additive="base">
                                        <p:cTn id="40" dur="500" fill="hold"/>
                                        <p:tgtEl>
                                          <p:spTgt spid="103"/>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70"/>
                                        </p:tgtEl>
                                        <p:attrNameLst>
                                          <p:attrName>style.visibility</p:attrName>
                                        </p:attrNameLst>
                                      </p:cBhvr>
                                      <p:to>
                                        <p:strVal val="visible"/>
                                      </p:to>
                                    </p:set>
                                    <p:anim calcmode="lin" valueType="num">
                                      <p:cBhvr additive="base">
                                        <p:cTn id="43" dur="500" fill="hold"/>
                                        <p:tgtEl>
                                          <p:spTgt spid="70"/>
                                        </p:tgtEl>
                                        <p:attrNameLst>
                                          <p:attrName>ppt_x</p:attrName>
                                        </p:attrNameLst>
                                      </p:cBhvr>
                                      <p:tavLst>
                                        <p:tav tm="0">
                                          <p:val>
                                            <p:strVal val="#ppt_x"/>
                                          </p:val>
                                        </p:tav>
                                        <p:tav tm="100000">
                                          <p:val>
                                            <p:strVal val="#ppt_x"/>
                                          </p:val>
                                        </p:tav>
                                      </p:tavLst>
                                    </p:anim>
                                    <p:anim calcmode="lin" valueType="num">
                                      <p:cBhvr additive="base">
                                        <p:cTn id="44" dur="500" fill="hold"/>
                                        <p:tgtEl>
                                          <p:spTgt spid="70"/>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93"/>
                                        </p:tgtEl>
                                        <p:attrNameLst>
                                          <p:attrName>style.visibility</p:attrName>
                                        </p:attrNameLst>
                                      </p:cBhvr>
                                      <p:to>
                                        <p:strVal val="visible"/>
                                      </p:to>
                                    </p:set>
                                    <p:anim calcmode="lin" valueType="num">
                                      <p:cBhvr additive="base">
                                        <p:cTn id="47" dur="500" fill="hold"/>
                                        <p:tgtEl>
                                          <p:spTgt spid="93"/>
                                        </p:tgtEl>
                                        <p:attrNameLst>
                                          <p:attrName>ppt_x</p:attrName>
                                        </p:attrNameLst>
                                      </p:cBhvr>
                                      <p:tavLst>
                                        <p:tav tm="0">
                                          <p:val>
                                            <p:strVal val="#ppt_x"/>
                                          </p:val>
                                        </p:tav>
                                        <p:tav tm="100000">
                                          <p:val>
                                            <p:strVal val="#ppt_x"/>
                                          </p:val>
                                        </p:tav>
                                      </p:tavLst>
                                    </p:anim>
                                    <p:anim calcmode="lin" valueType="num">
                                      <p:cBhvr additive="base">
                                        <p:cTn id="48" dur="500" fill="hold"/>
                                        <p:tgtEl>
                                          <p:spTgt spid="93"/>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nodeType="clickEffect">
                                  <p:stCondLst>
                                    <p:cond delay="0"/>
                                  </p:stCondLst>
                                  <p:childTnLst>
                                    <p:set>
                                      <p:cBhvr>
                                        <p:cTn id="52" dur="1" fill="hold">
                                          <p:stCondLst>
                                            <p:cond delay="0"/>
                                          </p:stCondLst>
                                        </p:cTn>
                                        <p:tgtEl>
                                          <p:spTgt spid="73"/>
                                        </p:tgtEl>
                                        <p:attrNameLst>
                                          <p:attrName>style.visibility</p:attrName>
                                        </p:attrNameLst>
                                      </p:cBhvr>
                                      <p:to>
                                        <p:strVal val="visible"/>
                                      </p:to>
                                    </p:set>
                                    <p:anim calcmode="lin" valueType="num">
                                      <p:cBhvr additive="base">
                                        <p:cTn id="53" dur="500" fill="hold"/>
                                        <p:tgtEl>
                                          <p:spTgt spid="73"/>
                                        </p:tgtEl>
                                        <p:attrNameLst>
                                          <p:attrName>ppt_x</p:attrName>
                                        </p:attrNameLst>
                                      </p:cBhvr>
                                      <p:tavLst>
                                        <p:tav tm="0">
                                          <p:val>
                                            <p:strVal val="#ppt_x"/>
                                          </p:val>
                                        </p:tav>
                                        <p:tav tm="100000">
                                          <p:val>
                                            <p:strVal val="#ppt_x"/>
                                          </p:val>
                                        </p:tav>
                                      </p:tavLst>
                                    </p:anim>
                                    <p:anim calcmode="lin" valueType="num">
                                      <p:cBhvr additive="base">
                                        <p:cTn id="54" dur="500" fill="hold"/>
                                        <p:tgtEl>
                                          <p:spTgt spid="73"/>
                                        </p:tgtEl>
                                        <p:attrNameLst>
                                          <p:attrName>ppt_y</p:attrName>
                                        </p:attrNameLst>
                                      </p:cBhvr>
                                      <p:tavLst>
                                        <p:tav tm="0">
                                          <p:val>
                                            <p:strVal val="1+#ppt_h/2"/>
                                          </p:val>
                                        </p:tav>
                                        <p:tav tm="100000">
                                          <p:val>
                                            <p:strVal val="#ppt_y"/>
                                          </p:val>
                                        </p:tav>
                                      </p:tavLst>
                                    </p:anim>
                                  </p:childTnLst>
                                </p:cTn>
                              </p:par>
                              <p:par>
                                <p:cTn id="55" presetID="2" presetClass="entr" presetSubtype="4" fill="hold" nodeType="withEffect">
                                  <p:stCondLst>
                                    <p:cond delay="0"/>
                                  </p:stCondLst>
                                  <p:childTnLst>
                                    <p:set>
                                      <p:cBhvr>
                                        <p:cTn id="56" dur="1" fill="hold">
                                          <p:stCondLst>
                                            <p:cond delay="0"/>
                                          </p:stCondLst>
                                        </p:cTn>
                                        <p:tgtEl>
                                          <p:spTgt spid="75"/>
                                        </p:tgtEl>
                                        <p:attrNameLst>
                                          <p:attrName>style.visibility</p:attrName>
                                        </p:attrNameLst>
                                      </p:cBhvr>
                                      <p:to>
                                        <p:strVal val="visible"/>
                                      </p:to>
                                    </p:set>
                                    <p:anim calcmode="lin" valueType="num">
                                      <p:cBhvr additive="base">
                                        <p:cTn id="57" dur="500" fill="hold"/>
                                        <p:tgtEl>
                                          <p:spTgt spid="75"/>
                                        </p:tgtEl>
                                        <p:attrNameLst>
                                          <p:attrName>ppt_x</p:attrName>
                                        </p:attrNameLst>
                                      </p:cBhvr>
                                      <p:tavLst>
                                        <p:tav tm="0">
                                          <p:val>
                                            <p:strVal val="#ppt_x"/>
                                          </p:val>
                                        </p:tav>
                                        <p:tav tm="100000">
                                          <p:val>
                                            <p:strVal val="#ppt_x"/>
                                          </p:val>
                                        </p:tav>
                                      </p:tavLst>
                                    </p:anim>
                                    <p:anim calcmode="lin" valueType="num">
                                      <p:cBhvr additive="base">
                                        <p:cTn id="58" dur="500" fill="hold"/>
                                        <p:tgtEl>
                                          <p:spTgt spid="75"/>
                                        </p:tgtEl>
                                        <p:attrNameLst>
                                          <p:attrName>ppt_y</p:attrName>
                                        </p:attrNameLst>
                                      </p:cBhvr>
                                      <p:tavLst>
                                        <p:tav tm="0">
                                          <p:val>
                                            <p:strVal val="1+#ppt_h/2"/>
                                          </p:val>
                                        </p:tav>
                                        <p:tav tm="100000">
                                          <p:val>
                                            <p:strVal val="#ppt_y"/>
                                          </p:val>
                                        </p:tav>
                                      </p:tavLst>
                                    </p:anim>
                                  </p:childTnLst>
                                </p:cTn>
                              </p:par>
                              <p:par>
                                <p:cTn id="59" presetID="2" presetClass="entr" presetSubtype="4" fill="hold" grpId="0" nodeType="withEffect">
                                  <p:stCondLst>
                                    <p:cond delay="0"/>
                                  </p:stCondLst>
                                  <p:childTnLst>
                                    <p:set>
                                      <p:cBhvr>
                                        <p:cTn id="60" dur="1" fill="hold">
                                          <p:stCondLst>
                                            <p:cond delay="0"/>
                                          </p:stCondLst>
                                        </p:cTn>
                                        <p:tgtEl>
                                          <p:spTgt spid="94"/>
                                        </p:tgtEl>
                                        <p:attrNameLst>
                                          <p:attrName>style.visibility</p:attrName>
                                        </p:attrNameLst>
                                      </p:cBhvr>
                                      <p:to>
                                        <p:strVal val="visible"/>
                                      </p:to>
                                    </p:set>
                                    <p:anim calcmode="lin" valueType="num">
                                      <p:cBhvr additive="base">
                                        <p:cTn id="61" dur="500" fill="hold"/>
                                        <p:tgtEl>
                                          <p:spTgt spid="94"/>
                                        </p:tgtEl>
                                        <p:attrNameLst>
                                          <p:attrName>ppt_x</p:attrName>
                                        </p:attrNameLst>
                                      </p:cBhvr>
                                      <p:tavLst>
                                        <p:tav tm="0">
                                          <p:val>
                                            <p:strVal val="#ppt_x"/>
                                          </p:val>
                                        </p:tav>
                                        <p:tav tm="100000">
                                          <p:val>
                                            <p:strVal val="#ppt_x"/>
                                          </p:val>
                                        </p:tav>
                                      </p:tavLst>
                                    </p:anim>
                                    <p:anim calcmode="lin" valueType="num">
                                      <p:cBhvr additive="base">
                                        <p:cTn id="62" dur="500" fill="hold"/>
                                        <p:tgtEl>
                                          <p:spTgt spid="94"/>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nodeType="clickEffect">
                                  <p:stCondLst>
                                    <p:cond delay="0"/>
                                  </p:stCondLst>
                                  <p:childTnLst>
                                    <p:set>
                                      <p:cBhvr>
                                        <p:cTn id="66" dur="1" fill="hold">
                                          <p:stCondLst>
                                            <p:cond delay="0"/>
                                          </p:stCondLst>
                                        </p:cTn>
                                        <p:tgtEl>
                                          <p:spTgt spid="86"/>
                                        </p:tgtEl>
                                        <p:attrNameLst>
                                          <p:attrName>style.visibility</p:attrName>
                                        </p:attrNameLst>
                                      </p:cBhvr>
                                      <p:to>
                                        <p:strVal val="visible"/>
                                      </p:to>
                                    </p:set>
                                    <p:anim calcmode="lin" valueType="num">
                                      <p:cBhvr additive="base">
                                        <p:cTn id="67" dur="500" fill="hold"/>
                                        <p:tgtEl>
                                          <p:spTgt spid="86"/>
                                        </p:tgtEl>
                                        <p:attrNameLst>
                                          <p:attrName>ppt_x</p:attrName>
                                        </p:attrNameLst>
                                      </p:cBhvr>
                                      <p:tavLst>
                                        <p:tav tm="0">
                                          <p:val>
                                            <p:strVal val="#ppt_x"/>
                                          </p:val>
                                        </p:tav>
                                        <p:tav tm="100000">
                                          <p:val>
                                            <p:strVal val="#ppt_x"/>
                                          </p:val>
                                        </p:tav>
                                      </p:tavLst>
                                    </p:anim>
                                    <p:anim calcmode="lin" valueType="num">
                                      <p:cBhvr additive="base">
                                        <p:cTn id="68" dur="500" fill="hold"/>
                                        <p:tgtEl>
                                          <p:spTgt spid="86"/>
                                        </p:tgtEl>
                                        <p:attrNameLst>
                                          <p:attrName>ppt_y</p:attrName>
                                        </p:attrNameLst>
                                      </p:cBhvr>
                                      <p:tavLst>
                                        <p:tav tm="0">
                                          <p:val>
                                            <p:strVal val="1+#ppt_h/2"/>
                                          </p:val>
                                        </p:tav>
                                        <p:tav tm="100000">
                                          <p:val>
                                            <p:strVal val="#ppt_y"/>
                                          </p:val>
                                        </p:tav>
                                      </p:tavLst>
                                    </p:anim>
                                  </p:childTnLst>
                                </p:cTn>
                              </p:par>
                              <p:par>
                                <p:cTn id="69" presetID="2" presetClass="entr" presetSubtype="4" fill="hold" nodeType="withEffect">
                                  <p:stCondLst>
                                    <p:cond delay="0"/>
                                  </p:stCondLst>
                                  <p:childTnLst>
                                    <p:set>
                                      <p:cBhvr>
                                        <p:cTn id="70" dur="1" fill="hold">
                                          <p:stCondLst>
                                            <p:cond delay="0"/>
                                          </p:stCondLst>
                                        </p:cTn>
                                        <p:tgtEl>
                                          <p:spTgt spid="78"/>
                                        </p:tgtEl>
                                        <p:attrNameLst>
                                          <p:attrName>style.visibility</p:attrName>
                                        </p:attrNameLst>
                                      </p:cBhvr>
                                      <p:to>
                                        <p:strVal val="visible"/>
                                      </p:to>
                                    </p:set>
                                    <p:anim calcmode="lin" valueType="num">
                                      <p:cBhvr additive="base">
                                        <p:cTn id="71" dur="500" fill="hold"/>
                                        <p:tgtEl>
                                          <p:spTgt spid="78"/>
                                        </p:tgtEl>
                                        <p:attrNameLst>
                                          <p:attrName>ppt_x</p:attrName>
                                        </p:attrNameLst>
                                      </p:cBhvr>
                                      <p:tavLst>
                                        <p:tav tm="0">
                                          <p:val>
                                            <p:strVal val="#ppt_x"/>
                                          </p:val>
                                        </p:tav>
                                        <p:tav tm="100000">
                                          <p:val>
                                            <p:strVal val="#ppt_x"/>
                                          </p:val>
                                        </p:tav>
                                      </p:tavLst>
                                    </p:anim>
                                    <p:anim calcmode="lin" valueType="num">
                                      <p:cBhvr additive="base">
                                        <p:cTn id="72" dur="500" fill="hold"/>
                                        <p:tgtEl>
                                          <p:spTgt spid="78"/>
                                        </p:tgtEl>
                                        <p:attrNameLst>
                                          <p:attrName>ppt_y</p:attrName>
                                        </p:attrNameLst>
                                      </p:cBhvr>
                                      <p:tavLst>
                                        <p:tav tm="0">
                                          <p:val>
                                            <p:strVal val="1+#ppt_h/2"/>
                                          </p:val>
                                        </p:tav>
                                        <p:tav tm="100000">
                                          <p:val>
                                            <p:strVal val="#ppt_y"/>
                                          </p:val>
                                        </p:tav>
                                      </p:tavLst>
                                    </p:anim>
                                  </p:childTnLst>
                                </p:cTn>
                              </p:par>
                              <p:par>
                                <p:cTn id="73" presetID="2" presetClass="entr" presetSubtype="4" fill="hold" grpId="0" nodeType="withEffect">
                                  <p:stCondLst>
                                    <p:cond delay="0"/>
                                  </p:stCondLst>
                                  <p:childTnLst>
                                    <p:set>
                                      <p:cBhvr>
                                        <p:cTn id="74" dur="1" fill="hold">
                                          <p:stCondLst>
                                            <p:cond delay="0"/>
                                          </p:stCondLst>
                                        </p:cTn>
                                        <p:tgtEl>
                                          <p:spTgt spid="95"/>
                                        </p:tgtEl>
                                        <p:attrNameLst>
                                          <p:attrName>style.visibility</p:attrName>
                                        </p:attrNameLst>
                                      </p:cBhvr>
                                      <p:to>
                                        <p:strVal val="visible"/>
                                      </p:to>
                                    </p:set>
                                    <p:anim calcmode="lin" valueType="num">
                                      <p:cBhvr additive="base">
                                        <p:cTn id="75" dur="500" fill="hold"/>
                                        <p:tgtEl>
                                          <p:spTgt spid="95"/>
                                        </p:tgtEl>
                                        <p:attrNameLst>
                                          <p:attrName>ppt_x</p:attrName>
                                        </p:attrNameLst>
                                      </p:cBhvr>
                                      <p:tavLst>
                                        <p:tav tm="0">
                                          <p:val>
                                            <p:strVal val="#ppt_x"/>
                                          </p:val>
                                        </p:tav>
                                        <p:tav tm="100000">
                                          <p:val>
                                            <p:strVal val="#ppt_x"/>
                                          </p:val>
                                        </p:tav>
                                      </p:tavLst>
                                    </p:anim>
                                    <p:anim calcmode="lin" valueType="num">
                                      <p:cBhvr additive="base">
                                        <p:cTn id="76" dur="500" fill="hold"/>
                                        <p:tgtEl>
                                          <p:spTgt spid="95"/>
                                        </p:tgtEl>
                                        <p:attrNameLst>
                                          <p:attrName>ppt_y</p:attrName>
                                        </p:attrNameLst>
                                      </p:cBhvr>
                                      <p:tavLst>
                                        <p:tav tm="0">
                                          <p:val>
                                            <p:strVal val="1+#ppt_h/2"/>
                                          </p:val>
                                        </p:tav>
                                        <p:tav tm="100000">
                                          <p:val>
                                            <p:strVal val="#ppt_y"/>
                                          </p:val>
                                        </p:tav>
                                      </p:tavLst>
                                    </p:anim>
                                  </p:childTnLst>
                                </p:cTn>
                              </p:par>
                            </p:childTnLst>
                          </p:cTn>
                        </p:par>
                      </p:childTnLst>
                    </p:cTn>
                  </p:par>
                  <p:par>
                    <p:cTn id="77" fill="hold">
                      <p:stCondLst>
                        <p:cond delay="indefinite"/>
                      </p:stCondLst>
                      <p:childTnLst>
                        <p:par>
                          <p:cTn id="78" fill="hold">
                            <p:stCondLst>
                              <p:cond delay="0"/>
                            </p:stCondLst>
                            <p:childTnLst>
                              <p:par>
                                <p:cTn id="79" presetID="2" presetClass="entr" presetSubtype="4" fill="hold" nodeType="clickEffect">
                                  <p:stCondLst>
                                    <p:cond delay="0"/>
                                  </p:stCondLst>
                                  <p:childTnLst>
                                    <p:set>
                                      <p:cBhvr>
                                        <p:cTn id="80" dur="1" fill="hold">
                                          <p:stCondLst>
                                            <p:cond delay="0"/>
                                          </p:stCondLst>
                                        </p:cTn>
                                        <p:tgtEl>
                                          <p:spTgt spid="84"/>
                                        </p:tgtEl>
                                        <p:attrNameLst>
                                          <p:attrName>style.visibility</p:attrName>
                                        </p:attrNameLst>
                                      </p:cBhvr>
                                      <p:to>
                                        <p:strVal val="visible"/>
                                      </p:to>
                                    </p:set>
                                    <p:anim calcmode="lin" valueType="num">
                                      <p:cBhvr additive="base">
                                        <p:cTn id="81" dur="500" fill="hold"/>
                                        <p:tgtEl>
                                          <p:spTgt spid="84"/>
                                        </p:tgtEl>
                                        <p:attrNameLst>
                                          <p:attrName>ppt_x</p:attrName>
                                        </p:attrNameLst>
                                      </p:cBhvr>
                                      <p:tavLst>
                                        <p:tav tm="0">
                                          <p:val>
                                            <p:strVal val="#ppt_x"/>
                                          </p:val>
                                        </p:tav>
                                        <p:tav tm="100000">
                                          <p:val>
                                            <p:strVal val="#ppt_x"/>
                                          </p:val>
                                        </p:tav>
                                      </p:tavLst>
                                    </p:anim>
                                    <p:anim calcmode="lin" valueType="num">
                                      <p:cBhvr additive="base">
                                        <p:cTn id="82" dur="500" fill="hold"/>
                                        <p:tgtEl>
                                          <p:spTgt spid="84"/>
                                        </p:tgtEl>
                                        <p:attrNameLst>
                                          <p:attrName>ppt_y</p:attrName>
                                        </p:attrNameLst>
                                      </p:cBhvr>
                                      <p:tavLst>
                                        <p:tav tm="0">
                                          <p:val>
                                            <p:strVal val="1+#ppt_h/2"/>
                                          </p:val>
                                        </p:tav>
                                        <p:tav tm="100000">
                                          <p:val>
                                            <p:strVal val="#ppt_y"/>
                                          </p:val>
                                        </p:tav>
                                      </p:tavLst>
                                    </p:anim>
                                  </p:childTnLst>
                                </p:cTn>
                              </p:par>
                              <p:par>
                                <p:cTn id="83" presetID="2" presetClass="entr" presetSubtype="4" fill="hold" nodeType="withEffect">
                                  <p:stCondLst>
                                    <p:cond delay="0"/>
                                  </p:stCondLst>
                                  <p:childTnLst>
                                    <p:set>
                                      <p:cBhvr>
                                        <p:cTn id="84" dur="1" fill="hold">
                                          <p:stCondLst>
                                            <p:cond delay="0"/>
                                          </p:stCondLst>
                                        </p:cTn>
                                        <p:tgtEl>
                                          <p:spTgt spid="81"/>
                                        </p:tgtEl>
                                        <p:attrNameLst>
                                          <p:attrName>style.visibility</p:attrName>
                                        </p:attrNameLst>
                                      </p:cBhvr>
                                      <p:to>
                                        <p:strVal val="visible"/>
                                      </p:to>
                                    </p:set>
                                    <p:anim calcmode="lin" valueType="num">
                                      <p:cBhvr additive="base">
                                        <p:cTn id="85" dur="500" fill="hold"/>
                                        <p:tgtEl>
                                          <p:spTgt spid="81"/>
                                        </p:tgtEl>
                                        <p:attrNameLst>
                                          <p:attrName>ppt_x</p:attrName>
                                        </p:attrNameLst>
                                      </p:cBhvr>
                                      <p:tavLst>
                                        <p:tav tm="0">
                                          <p:val>
                                            <p:strVal val="#ppt_x"/>
                                          </p:val>
                                        </p:tav>
                                        <p:tav tm="100000">
                                          <p:val>
                                            <p:strVal val="#ppt_x"/>
                                          </p:val>
                                        </p:tav>
                                      </p:tavLst>
                                    </p:anim>
                                    <p:anim calcmode="lin" valueType="num">
                                      <p:cBhvr additive="base">
                                        <p:cTn id="86" dur="500" fill="hold"/>
                                        <p:tgtEl>
                                          <p:spTgt spid="81"/>
                                        </p:tgtEl>
                                        <p:attrNameLst>
                                          <p:attrName>ppt_y</p:attrName>
                                        </p:attrNameLst>
                                      </p:cBhvr>
                                      <p:tavLst>
                                        <p:tav tm="0">
                                          <p:val>
                                            <p:strVal val="1+#ppt_h/2"/>
                                          </p:val>
                                        </p:tav>
                                        <p:tav tm="100000">
                                          <p:val>
                                            <p:strVal val="#ppt_y"/>
                                          </p:val>
                                        </p:tav>
                                      </p:tavLst>
                                    </p:anim>
                                  </p:childTnLst>
                                </p:cTn>
                              </p:par>
                              <p:par>
                                <p:cTn id="87" presetID="2" presetClass="entr" presetSubtype="4" fill="hold" grpId="0" nodeType="withEffect">
                                  <p:stCondLst>
                                    <p:cond delay="0"/>
                                  </p:stCondLst>
                                  <p:childTnLst>
                                    <p:set>
                                      <p:cBhvr>
                                        <p:cTn id="88" dur="1" fill="hold">
                                          <p:stCondLst>
                                            <p:cond delay="0"/>
                                          </p:stCondLst>
                                        </p:cTn>
                                        <p:tgtEl>
                                          <p:spTgt spid="96"/>
                                        </p:tgtEl>
                                        <p:attrNameLst>
                                          <p:attrName>style.visibility</p:attrName>
                                        </p:attrNameLst>
                                      </p:cBhvr>
                                      <p:to>
                                        <p:strVal val="visible"/>
                                      </p:to>
                                    </p:set>
                                    <p:anim calcmode="lin" valueType="num">
                                      <p:cBhvr additive="base">
                                        <p:cTn id="89" dur="500" fill="hold"/>
                                        <p:tgtEl>
                                          <p:spTgt spid="96"/>
                                        </p:tgtEl>
                                        <p:attrNameLst>
                                          <p:attrName>ppt_x</p:attrName>
                                        </p:attrNameLst>
                                      </p:cBhvr>
                                      <p:tavLst>
                                        <p:tav tm="0">
                                          <p:val>
                                            <p:strVal val="#ppt_x"/>
                                          </p:val>
                                        </p:tav>
                                        <p:tav tm="100000">
                                          <p:val>
                                            <p:strVal val="#ppt_x"/>
                                          </p:val>
                                        </p:tav>
                                      </p:tavLst>
                                    </p:anim>
                                    <p:anim calcmode="lin" valueType="num">
                                      <p:cBhvr additive="base">
                                        <p:cTn id="90" dur="500" fill="hold"/>
                                        <p:tgtEl>
                                          <p:spTgt spid="96"/>
                                        </p:tgtEl>
                                        <p:attrNameLst>
                                          <p:attrName>ppt_y</p:attrName>
                                        </p:attrNameLst>
                                      </p:cBhvr>
                                      <p:tavLst>
                                        <p:tav tm="0">
                                          <p:val>
                                            <p:strVal val="1+#ppt_h/2"/>
                                          </p:val>
                                        </p:tav>
                                        <p:tav tm="100000">
                                          <p:val>
                                            <p:strVal val="#ppt_y"/>
                                          </p:val>
                                        </p:tav>
                                      </p:tavLst>
                                    </p:anim>
                                  </p:childTnLst>
                                </p:cTn>
                              </p:par>
                            </p:childTnLst>
                          </p:cTn>
                        </p:par>
                      </p:childTnLst>
                    </p:cTn>
                  </p:par>
                  <p:par>
                    <p:cTn id="91" fill="hold">
                      <p:stCondLst>
                        <p:cond delay="indefinite"/>
                      </p:stCondLst>
                      <p:childTnLst>
                        <p:par>
                          <p:cTn id="92" fill="hold">
                            <p:stCondLst>
                              <p:cond delay="0"/>
                            </p:stCondLst>
                            <p:childTnLst>
                              <p:par>
                                <p:cTn id="93" presetID="2" presetClass="entr" presetSubtype="4" fill="hold" nodeType="clickEffect">
                                  <p:stCondLst>
                                    <p:cond delay="0"/>
                                  </p:stCondLst>
                                  <p:childTnLst>
                                    <p:set>
                                      <p:cBhvr>
                                        <p:cTn id="94" dur="1" fill="hold">
                                          <p:stCondLst>
                                            <p:cond delay="0"/>
                                          </p:stCondLst>
                                        </p:cTn>
                                        <p:tgtEl>
                                          <p:spTgt spid="91"/>
                                        </p:tgtEl>
                                        <p:attrNameLst>
                                          <p:attrName>style.visibility</p:attrName>
                                        </p:attrNameLst>
                                      </p:cBhvr>
                                      <p:to>
                                        <p:strVal val="visible"/>
                                      </p:to>
                                    </p:set>
                                    <p:anim calcmode="lin" valueType="num">
                                      <p:cBhvr additive="base">
                                        <p:cTn id="95" dur="500" fill="hold"/>
                                        <p:tgtEl>
                                          <p:spTgt spid="91"/>
                                        </p:tgtEl>
                                        <p:attrNameLst>
                                          <p:attrName>ppt_x</p:attrName>
                                        </p:attrNameLst>
                                      </p:cBhvr>
                                      <p:tavLst>
                                        <p:tav tm="0">
                                          <p:val>
                                            <p:strVal val="#ppt_x"/>
                                          </p:val>
                                        </p:tav>
                                        <p:tav tm="100000">
                                          <p:val>
                                            <p:strVal val="#ppt_x"/>
                                          </p:val>
                                        </p:tav>
                                      </p:tavLst>
                                    </p:anim>
                                    <p:anim calcmode="lin" valueType="num">
                                      <p:cBhvr additive="base">
                                        <p:cTn id="96" dur="500" fill="hold"/>
                                        <p:tgtEl>
                                          <p:spTgt spid="91"/>
                                        </p:tgtEl>
                                        <p:attrNameLst>
                                          <p:attrName>ppt_y</p:attrName>
                                        </p:attrNameLst>
                                      </p:cBhvr>
                                      <p:tavLst>
                                        <p:tav tm="0">
                                          <p:val>
                                            <p:strVal val="1+#ppt_h/2"/>
                                          </p:val>
                                        </p:tav>
                                        <p:tav tm="100000">
                                          <p:val>
                                            <p:strVal val="#ppt_y"/>
                                          </p:val>
                                        </p:tav>
                                      </p:tavLst>
                                    </p:anim>
                                  </p:childTnLst>
                                </p:cTn>
                              </p:par>
                              <p:par>
                                <p:cTn id="97" presetID="2" presetClass="entr" presetSubtype="4" fill="hold" nodeType="withEffect">
                                  <p:stCondLst>
                                    <p:cond delay="0"/>
                                  </p:stCondLst>
                                  <p:childTnLst>
                                    <p:set>
                                      <p:cBhvr>
                                        <p:cTn id="98" dur="1" fill="hold">
                                          <p:stCondLst>
                                            <p:cond delay="0"/>
                                          </p:stCondLst>
                                        </p:cTn>
                                        <p:tgtEl>
                                          <p:spTgt spid="88"/>
                                        </p:tgtEl>
                                        <p:attrNameLst>
                                          <p:attrName>style.visibility</p:attrName>
                                        </p:attrNameLst>
                                      </p:cBhvr>
                                      <p:to>
                                        <p:strVal val="visible"/>
                                      </p:to>
                                    </p:set>
                                    <p:anim calcmode="lin" valueType="num">
                                      <p:cBhvr additive="base">
                                        <p:cTn id="99" dur="500" fill="hold"/>
                                        <p:tgtEl>
                                          <p:spTgt spid="88"/>
                                        </p:tgtEl>
                                        <p:attrNameLst>
                                          <p:attrName>ppt_x</p:attrName>
                                        </p:attrNameLst>
                                      </p:cBhvr>
                                      <p:tavLst>
                                        <p:tav tm="0">
                                          <p:val>
                                            <p:strVal val="#ppt_x"/>
                                          </p:val>
                                        </p:tav>
                                        <p:tav tm="100000">
                                          <p:val>
                                            <p:strVal val="#ppt_x"/>
                                          </p:val>
                                        </p:tav>
                                      </p:tavLst>
                                    </p:anim>
                                    <p:anim calcmode="lin" valueType="num">
                                      <p:cBhvr additive="base">
                                        <p:cTn id="100" dur="500" fill="hold"/>
                                        <p:tgtEl>
                                          <p:spTgt spid="88"/>
                                        </p:tgtEl>
                                        <p:attrNameLst>
                                          <p:attrName>ppt_y</p:attrName>
                                        </p:attrNameLst>
                                      </p:cBhvr>
                                      <p:tavLst>
                                        <p:tav tm="0">
                                          <p:val>
                                            <p:strVal val="1+#ppt_h/2"/>
                                          </p:val>
                                        </p:tav>
                                        <p:tav tm="100000">
                                          <p:val>
                                            <p:strVal val="#ppt_y"/>
                                          </p:val>
                                        </p:tav>
                                      </p:tavLst>
                                    </p:anim>
                                  </p:childTnLst>
                                </p:cTn>
                              </p:par>
                              <p:par>
                                <p:cTn id="101" presetID="2" presetClass="entr" presetSubtype="4" fill="hold" grpId="0" nodeType="withEffect">
                                  <p:stCondLst>
                                    <p:cond delay="0"/>
                                  </p:stCondLst>
                                  <p:childTnLst>
                                    <p:set>
                                      <p:cBhvr>
                                        <p:cTn id="102" dur="1" fill="hold">
                                          <p:stCondLst>
                                            <p:cond delay="0"/>
                                          </p:stCondLst>
                                        </p:cTn>
                                        <p:tgtEl>
                                          <p:spTgt spid="97"/>
                                        </p:tgtEl>
                                        <p:attrNameLst>
                                          <p:attrName>style.visibility</p:attrName>
                                        </p:attrNameLst>
                                      </p:cBhvr>
                                      <p:to>
                                        <p:strVal val="visible"/>
                                      </p:to>
                                    </p:set>
                                    <p:anim calcmode="lin" valueType="num">
                                      <p:cBhvr additive="base">
                                        <p:cTn id="103" dur="500" fill="hold"/>
                                        <p:tgtEl>
                                          <p:spTgt spid="97"/>
                                        </p:tgtEl>
                                        <p:attrNameLst>
                                          <p:attrName>ppt_x</p:attrName>
                                        </p:attrNameLst>
                                      </p:cBhvr>
                                      <p:tavLst>
                                        <p:tav tm="0">
                                          <p:val>
                                            <p:strVal val="#ppt_x"/>
                                          </p:val>
                                        </p:tav>
                                        <p:tav tm="100000">
                                          <p:val>
                                            <p:strVal val="#ppt_x"/>
                                          </p:val>
                                        </p:tav>
                                      </p:tavLst>
                                    </p:anim>
                                    <p:anim calcmode="lin" valueType="num">
                                      <p:cBhvr additive="base">
                                        <p:cTn id="104" dur="500" fill="hold"/>
                                        <p:tgtEl>
                                          <p:spTgt spid="9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93" grpId="0"/>
      <p:bldP spid="94" grpId="0"/>
      <p:bldP spid="95" grpId="0"/>
      <p:bldP spid="96" grpId="0"/>
      <p:bldP spid="97" grpId="0"/>
      <p:bldP spid="10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10800000">
            <a:off x="-6249949" y="-292569"/>
            <a:ext cx="17105431" cy="2642539"/>
            <a:chOff x="0" y="0"/>
            <a:chExt cx="1658666" cy="256240"/>
          </a:xfrm>
        </p:grpSpPr>
        <p:sp>
          <p:nvSpPr>
            <p:cNvPr id="3" name="Freeform 3"/>
            <p:cNvSpPr/>
            <p:nvPr/>
          </p:nvSpPr>
          <p:spPr>
            <a:xfrm>
              <a:off x="0" y="0"/>
              <a:ext cx="1658666" cy="256240"/>
            </a:xfrm>
            <a:custGeom>
              <a:avLst/>
              <a:gdLst/>
              <a:ahLst/>
              <a:cxnLst/>
              <a:rect l="l" t="t" r="r" b="b"/>
              <a:pathLst>
                <a:path w="1658666" h="256240">
                  <a:moveTo>
                    <a:pt x="203200" y="0"/>
                  </a:moveTo>
                  <a:lnTo>
                    <a:pt x="1455466" y="0"/>
                  </a:lnTo>
                  <a:lnTo>
                    <a:pt x="1658666" y="256240"/>
                  </a:lnTo>
                  <a:lnTo>
                    <a:pt x="0" y="256240"/>
                  </a:lnTo>
                  <a:lnTo>
                    <a:pt x="203200" y="0"/>
                  </a:lnTo>
                  <a:close/>
                </a:path>
              </a:pathLst>
            </a:custGeom>
            <a:solidFill>
              <a:srgbClr val="13538A"/>
            </a:solidFill>
          </p:spPr>
        </p:sp>
        <p:sp>
          <p:nvSpPr>
            <p:cNvPr id="4" name="TextBox 4"/>
            <p:cNvSpPr txBox="1"/>
            <p:nvPr/>
          </p:nvSpPr>
          <p:spPr>
            <a:xfrm>
              <a:off x="127000" y="-38100"/>
              <a:ext cx="558800" cy="647700"/>
            </a:xfrm>
            <a:prstGeom prst="rect">
              <a:avLst/>
            </a:prstGeom>
          </p:spPr>
          <p:txBody>
            <a:bodyPr lIns="50800" tIns="50800" rIns="50800" bIns="50800" rtlCol="0" anchor="ctr"/>
            <a:lstStyle/>
            <a:p>
              <a:pPr algn="ctr">
                <a:lnSpc>
                  <a:spcPts val="2100"/>
                </a:lnSpc>
              </a:pPr>
              <a:endParaRPr/>
            </a:p>
          </p:txBody>
        </p:sp>
      </p:grpSp>
      <p:sp>
        <p:nvSpPr>
          <p:cNvPr id="5" name="Freeform 5"/>
          <p:cNvSpPr/>
          <p:nvPr/>
        </p:nvSpPr>
        <p:spPr>
          <a:xfrm>
            <a:off x="13620799" y="-3525162"/>
            <a:ext cx="6020419" cy="6064524"/>
          </a:xfrm>
          <a:custGeom>
            <a:avLst/>
            <a:gdLst/>
            <a:ahLst/>
            <a:cxnLst/>
            <a:rect l="l" t="t" r="r" b="b"/>
            <a:pathLst>
              <a:path w="6020419" h="6064524">
                <a:moveTo>
                  <a:pt x="0" y="0"/>
                </a:moveTo>
                <a:lnTo>
                  <a:pt x="6020419" y="0"/>
                </a:lnTo>
                <a:lnTo>
                  <a:pt x="6020419" y="6064525"/>
                </a:lnTo>
                <a:lnTo>
                  <a:pt x="0" y="606452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Freeform 7"/>
          <p:cNvSpPr/>
          <p:nvPr/>
        </p:nvSpPr>
        <p:spPr>
          <a:xfrm>
            <a:off x="396978" y="250792"/>
            <a:ext cx="1905788" cy="1555816"/>
          </a:xfrm>
          <a:custGeom>
            <a:avLst/>
            <a:gdLst/>
            <a:ahLst/>
            <a:cxnLst/>
            <a:rect l="l" t="t" r="r" b="b"/>
            <a:pathLst>
              <a:path w="1905788" h="1555816">
                <a:moveTo>
                  <a:pt x="0" y="0"/>
                </a:moveTo>
                <a:lnTo>
                  <a:pt x="1905788" y="0"/>
                </a:lnTo>
                <a:lnTo>
                  <a:pt x="1905788" y="1555816"/>
                </a:lnTo>
                <a:lnTo>
                  <a:pt x="0" y="155581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TextBox 8"/>
          <p:cNvSpPr txBox="1"/>
          <p:nvPr/>
        </p:nvSpPr>
        <p:spPr>
          <a:xfrm>
            <a:off x="2451385" y="505368"/>
            <a:ext cx="7841898" cy="1037140"/>
          </a:xfrm>
          <a:prstGeom prst="rect">
            <a:avLst/>
          </a:prstGeom>
        </p:spPr>
        <p:txBody>
          <a:bodyPr lIns="0" tIns="0" rIns="0" bIns="0" rtlCol="0" anchor="t">
            <a:spAutoFit/>
          </a:bodyPr>
          <a:lstStyle/>
          <a:p>
            <a:pPr>
              <a:lnSpc>
                <a:spcPts val="8151"/>
              </a:lnSpc>
            </a:pPr>
            <a:r>
              <a:rPr lang="en-US" sz="6792" dirty="0">
                <a:solidFill>
                  <a:srgbClr val="FFFFFF"/>
                </a:solidFill>
                <a:latin typeface="TT Hoves Bold"/>
              </a:rPr>
              <a:t>Model Selection</a:t>
            </a:r>
          </a:p>
        </p:txBody>
      </p:sp>
      <p:graphicFrame>
        <p:nvGraphicFramePr>
          <p:cNvPr id="9" name="Chart 8">
            <a:extLst>
              <a:ext uri="{FF2B5EF4-FFF2-40B4-BE49-F238E27FC236}">
                <a16:creationId xmlns:a16="http://schemas.microsoft.com/office/drawing/2014/main" id="{0D536B9D-1F03-2B9E-5D71-4109F2B19974}"/>
              </a:ext>
            </a:extLst>
          </p:cNvPr>
          <p:cNvGraphicFramePr/>
          <p:nvPr>
            <p:extLst>
              <p:ext uri="{D42A27DB-BD31-4B8C-83A1-F6EECF244321}">
                <p14:modId xmlns:p14="http://schemas.microsoft.com/office/powerpoint/2010/main" val="3916510600"/>
              </p:ext>
            </p:extLst>
          </p:nvPr>
        </p:nvGraphicFramePr>
        <p:xfrm>
          <a:off x="290192" y="3284491"/>
          <a:ext cx="18165994" cy="6737942"/>
        </p:xfrm>
        <a:graphic>
          <a:graphicData uri="http://schemas.openxmlformats.org/drawingml/2006/chart">
            <c:chart xmlns:c="http://schemas.openxmlformats.org/drawingml/2006/chart" xmlns:r="http://schemas.openxmlformats.org/officeDocument/2006/relationships" r:id="rId6"/>
          </a:graphicData>
        </a:graphic>
      </p:graphicFrame>
      <p:pic>
        <p:nvPicPr>
          <p:cNvPr id="15" name="Graphic 70" descr="Badge Cross with solid fill">
            <a:extLst>
              <a:ext uri="{FF2B5EF4-FFF2-40B4-BE49-F238E27FC236}">
                <a16:creationId xmlns:a16="http://schemas.microsoft.com/office/drawing/2014/main" id="{23259795-D0C2-EDB2-93C1-56EE56E73F8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737991" y="5545814"/>
            <a:ext cx="1145885" cy="1145913"/>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2"/>
                                        </p:tgtEl>
                                        <p:attrNameLst>
                                          <p:attrName>style.visibility</p:attrName>
                                        </p:attrNameLst>
                                      </p:cBhvr>
                                      <p:to>
                                        <p:strVal val="visible"/>
                                      </p:to>
                                    </p:set>
                                    <p:anim calcmode="lin" valueType="num">
                                      <p:cBhvr additive="base">
                                        <p:cTn id="15" dur="500" fill="hold"/>
                                        <p:tgtEl>
                                          <p:spTgt spid="2"/>
                                        </p:tgtEl>
                                        <p:attrNameLst>
                                          <p:attrName>ppt_x</p:attrName>
                                        </p:attrNameLst>
                                      </p:cBhvr>
                                      <p:tavLst>
                                        <p:tav tm="0">
                                          <p:val>
                                            <p:strVal val="#ppt_x"/>
                                          </p:val>
                                        </p:tav>
                                        <p:tav tm="100000">
                                          <p:val>
                                            <p:strVal val="#ppt_x"/>
                                          </p:val>
                                        </p:tav>
                                      </p:tavLst>
                                    </p:anim>
                                    <p:anim calcmode="lin" valueType="num">
                                      <p:cBhvr additive="base">
                                        <p:cTn id="16" dur="500" fill="hold"/>
                                        <p:tgtEl>
                                          <p:spTgt spid="2"/>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fill="hold"/>
                                        <p:tgtEl>
                                          <p:spTgt spid="9"/>
                                        </p:tgtEl>
                                        <p:attrNameLst>
                                          <p:attrName>ppt_x</p:attrName>
                                        </p:attrNameLst>
                                      </p:cBhvr>
                                      <p:tavLst>
                                        <p:tav tm="0">
                                          <p:val>
                                            <p:strVal val="#ppt_x"/>
                                          </p:val>
                                        </p:tav>
                                        <p:tav tm="100000">
                                          <p:val>
                                            <p:strVal val="#ppt_x"/>
                                          </p:val>
                                        </p:tav>
                                      </p:tavLst>
                                    </p:anim>
                                    <p:anim calcmode="lin" valueType="num">
                                      <p:cBhvr additive="base">
                                        <p:cTn id="26" dur="500" fill="hold"/>
                                        <p:tgtEl>
                                          <p:spTgt spid="9"/>
                                        </p:tgtEl>
                                        <p:attrNameLst>
                                          <p:attrName>ppt_y</p:attrName>
                                        </p:attrNameLst>
                                      </p:cBhvr>
                                      <p:tavLst>
                                        <p:tav tm="0">
                                          <p:val>
                                            <p:strVal val="1+#ppt_h/2"/>
                                          </p:val>
                                        </p:tav>
                                        <p:tav tm="100000">
                                          <p:val>
                                            <p:strVal val="#ppt_y"/>
                                          </p:val>
                                        </p:tav>
                                      </p:tavLst>
                                    </p:anim>
                                  </p:childTnLst>
                                </p:cTn>
                              </p:par>
                              <p:par>
                                <p:cTn id="27" presetID="10" presetClass="entr" presetSubtype="0" fill="hold" nodeType="with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fade">
                                      <p:cBhvr>
                                        <p:cTn id="29"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Graphic spid="9" grpId="0">
        <p:bldAsOne/>
      </p:bldGraphic>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92587"/>
            <a:ext cx="18191706" cy="2512666"/>
            <a:chOff x="0" y="0"/>
            <a:chExt cx="24255608" cy="3350221"/>
          </a:xfrm>
        </p:grpSpPr>
        <p:grpSp>
          <p:nvGrpSpPr>
            <p:cNvPr id="3" name="Group 3"/>
            <p:cNvGrpSpPr/>
            <p:nvPr/>
          </p:nvGrpSpPr>
          <p:grpSpPr>
            <a:xfrm>
              <a:off x="0" y="0"/>
              <a:ext cx="3592096" cy="3350221"/>
              <a:chOff x="0" y="0"/>
              <a:chExt cx="874641" cy="815747"/>
            </a:xfrm>
          </p:grpSpPr>
          <p:sp>
            <p:nvSpPr>
              <p:cNvPr id="4" name="Freeform 4"/>
              <p:cNvSpPr/>
              <p:nvPr/>
            </p:nvSpPr>
            <p:spPr>
              <a:xfrm>
                <a:off x="0" y="0"/>
                <a:ext cx="874641" cy="815747"/>
              </a:xfrm>
              <a:custGeom>
                <a:avLst/>
                <a:gdLst/>
                <a:ahLst/>
                <a:cxnLst/>
                <a:rect l="l" t="t" r="r" b="b"/>
                <a:pathLst>
                  <a:path w="874641" h="815747">
                    <a:moveTo>
                      <a:pt x="0" y="0"/>
                    </a:moveTo>
                    <a:lnTo>
                      <a:pt x="874641" y="0"/>
                    </a:lnTo>
                    <a:lnTo>
                      <a:pt x="874641" y="815747"/>
                    </a:lnTo>
                    <a:lnTo>
                      <a:pt x="0" y="815747"/>
                    </a:lnTo>
                    <a:close/>
                  </a:path>
                </a:pathLst>
              </a:custGeom>
              <a:solidFill>
                <a:srgbClr val="4FCDCC"/>
              </a:solidFill>
            </p:spPr>
          </p:sp>
          <p:sp>
            <p:nvSpPr>
              <p:cNvPr id="5" name="TextBox 5"/>
              <p:cNvSpPr txBox="1"/>
              <p:nvPr/>
            </p:nvSpPr>
            <p:spPr>
              <a:xfrm>
                <a:off x="0" y="-76200"/>
                <a:ext cx="812800" cy="889000"/>
              </a:xfrm>
              <a:prstGeom prst="rect">
                <a:avLst/>
              </a:prstGeom>
            </p:spPr>
            <p:txBody>
              <a:bodyPr lIns="50800" tIns="50800" rIns="50800" bIns="50800" rtlCol="0" anchor="ctr"/>
              <a:lstStyle/>
              <a:p>
                <a:pPr algn="ctr">
                  <a:lnSpc>
                    <a:spcPts val="4900"/>
                  </a:lnSpc>
                </a:pPr>
                <a:r>
                  <a:rPr lang="en-US" sz="3500" spc="105" dirty="0">
                    <a:solidFill>
                      <a:srgbClr val="FFFFFF"/>
                    </a:solidFill>
                    <a:latin typeface="Aileron Heavy Bold"/>
                  </a:rPr>
                  <a:t>Pre-</a:t>
                </a:r>
              </a:p>
              <a:p>
                <a:pPr algn="ctr">
                  <a:lnSpc>
                    <a:spcPts val="4900"/>
                  </a:lnSpc>
                </a:pPr>
                <a:r>
                  <a:rPr lang="en-US" sz="3500" spc="105" dirty="0">
                    <a:solidFill>
                      <a:srgbClr val="FFFFFF"/>
                    </a:solidFill>
                    <a:latin typeface="Aileron Heavy Bold"/>
                  </a:rPr>
                  <a:t>processing</a:t>
                </a:r>
              </a:p>
            </p:txBody>
          </p:sp>
        </p:grpSp>
        <p:grpSp>
          <p:nvGrpSpPr>
            <p:cNvPr id="6" name="Group 6"/>
            <p:cNvGrpSpPr/>
            <p:nvPr/>
          </p:nvGrpSpPr>
          <p:grpSpPr>
            <a:xfrm>
              <a:off x="5629947" y="0"/>
              <a:ext cx="3511941" cy="3350221"/>
              <a:chOff x="0" y="0"/>
              <a:chExt cx="855124" cy="815747"/>
            </a:xfrm>
          </p:grpSpPr>
          <p:sp>
            <p:nvSpPr>
              <p:cNvPr id="7" name="Freeform 7"/>
              <p:cNvSpPr/>
              <p:nvPr/>
            </p:nvSpPr>
            <p:spPr>
              <a:xfrm>
                <a:off x="0" y="0"/>
                <a:ext cx="855124" cy="815747"/>
              </a:xfrm>
              <a:custGeom>
                <a:avLst/>
                <a:gdLst/>
                <a:ahLst/>
                <a:cxnLst/>
                <a:rect l="l" t="t" r="r" b="b"/>
                <a:pathLst>
                  <a:path w="855124" h="815747">
                    <a:moveTo>
                      <a:pt x="0" y="0"/>
                    </a:moveTo>
                    <a:lnTo>
                      <a:pt x="855124" y="0"/>
                    </a:lnTo>
                    <a:lnTo>
                      <a:pt x="855124" y="815747"/>
                    </a:lnTo>
                    <a:lnTo>
                      <a:pt x="0" y="815747"/>
                    </a:lnTo>
                    <a:close/>
                  </a:path>
                </a:pathLst>
              </a:custGeom>
              <a:solidFill>
                <a:srgbClr val="18B6B4"/>
              </a:solidFill>
            </p:spPr>
          </p:sp>
          <p:sp>
            <p:nvSpPr>
              <p:cNvPr id="8" name="TextBox 8"/>
              <p:cNvSpPr txBox="1"/>
              <p:nvPr/>
            </p:nvSpPr>
            <p:spPr>
              <a:xfrm>
                <a:off x="0" y="-76200"/>
                <a:ext cx="812800" cy="889000"/>
              </a:xfrm>
              <a:prstGeom prst="rect">
                <a:avLst/>
              </a:prstGeom>
            </p:spPr>
            <p:txBody>
              <a:bodyPr lIns="50800" tIns="50800" rIns="50800" bIns="50800" rtlCol="0" anchor="ctr"/>
              <a:lstStyle/>
              <a:p>
                <a:pPr algn="ctr">
                  <a:lnSpc>
                    <a:spcPts val="5040"/>
                  </a:lnSpc>
                </a:pPr>
                <a:r>
                  <a:rPr lang="en-US" sz="3600" spc="108">
                    <a:solidFill>
                      <a:srgbClr val="FFFFFF"/>
                    </a:solidFill>
                    <a:latin typeface="Aileron Heavy Bold"/>
                  </a:rPr>
                  <a:t>Hog Feature Extraction</a:t>
                </a:r>
              </a:p>
            </p:txBody>
          </p:sp>
        </p:grpSp>
        <p:grpSp>
          <p:nvGrpSpPr>
            <p:cNvPr id="9" name="Group 9"/>
            <p:cNvGrpSpPr/>
            <p:nvPr/>
          </p:nvGrpSpPr>
          <p:grpSpPr>
            <a:xfrm>
              <a:off x="10427046" y="0"/>
              <a:ext cx="3338117" cy="3350221"/>
              <a:chOff x="0" y="0"/>
              <a:chExt cx="812800" cy="815747"/>
            </a:xfrm>
          </p:grpSpPr>
          <p:sp>
            <p:nvSpPr>
              <p:cNvPr id="10" name="Freeform 10"/>
              <p:cNvSpPr/>
              <p:nvPr/>
            </p:nvSpPr>
            <p:spPr>
              <a:xfrm>
                <a:off x="0" y="0"/>
                <a:ext cx="812800" cy="815747"/>
              </a:xfrm>
              <a:custGeom>
                <a:avLst/>
                <a:gdLst/>
                <a:ahLst/>
                <a:cxnLst/>
                <a:rect l="l" t="t" r="r" b="b"/>
                <a:pathLst>
                  <a:path w="812800" h="815747">
                    <a:moveTo>
                      <a:pt x="0" y="0"/>
                    </a:moveTo>
                    <a:lnTo>
                      <a:pt x="812800" y="0"/>
                    </a:lnTo>
                    <a:lnTo>
                      <a:pt x="812800" y="815747"/>
                    </a:lnTo>
                    <a:lnTo>
                      <a:pt x="0" y="815747"/>
                    </a:lnTo>
                    <a:close/>
                  </a:path>
                </a:pathLst>
              </a:custGeom>
              <a:solidFill>
                <a:srgbClr val="37C9EF"/>
              </a:solidFill>
            </p:spPr>
          </p:sp>
          <p:sp>
            <p:nvSpPr>
              <p:cNvPr id="11" name="TextBox 11"/>
              <p:cNvSpPr txBox="1"/>
              <p:nvPr/>
            </p:nvSpPr>
            <p:spPr>
              <a:xfrm>
                <a:off x="0" y="-76200"/>
                <a:ext cx="812800" cy="889000"/>
              </a:xfrm>
              <a:prstGeom prst="rect">
                <a:avLst/>
              </a:prstGeom>
            </p:spPr>
            <p:txBody>
              <a:bodyPr lIns="50800" tIns="50800" rIns="50800" bIns="50800" rtlCol="0" anchor="ctr"/>
              <a:lstStyle/>
              <a:p>
                <a:pPr algn="ctr">
                  <a:lnSpc>
                    <a:spcPts val="5599"/>
                  </a:lnSpc>
                </a:pPr>
                <a:r>
                  <a:rPr lang="en-US" sz="3999" spc="119">
                    <a:solidFill>
                      <a:srgbClr val="FFFFFF"/>
                    </a:solidFill>
                    <a:latin typeface="Aileron Heavy Bold"/>
                  </a:rPr>
                  <a:t>LSTM Layer</a:t>
                </a:r>
              </a:p>
            </p:txBody>
          </p:sp>
        </p:grpSp>
        <p:grpSp>
          <p:nvGrpSpPr>
            <p:cNvPr id="12" name="Group 12"/>
            <p:cNvGrpSpPr/>
            <p:nvPr/>
          </p:nvGrpSpPr>
          <p:grpSpPr>
            <a:xfrm>
              <a:off x="15419906" y="0"/>
              <a:ext cx="3338117" cy="3350221"/>
              <a:chOff x="0" y="0"/>
              <a:chExt cx="812800" cy="815747"/>
            </a:xfrm>
          </p:grpSpPr>
          <p:sp>
            <p:nvSpPr>
              <p:cNvPr id="13" name="Freeform 13"/>
              <p:cNvSpPr/>
              <p:nvPr/>
            </p:nvSpPr>
            <p:spPr>
              <a:xfrm>
                <a:off x="0" y="0"/>
                <a:ext cx="812800" cy="815747"/>
              </a:xfrm>
              <a:custGeom>
                <a:avLst/>
                <a:gdLst/>
                <a:ahLst/>
                <a:cxnLst/>
                <a:rect l="l" t="t" r="r" b="b"/>
                <a:pathLst>
                  <a:path w="812800" h="815747">
                    <a:moveTo>
                      <a:pt x="0" y="0"/>
                    </a:moveTo>
                    <a:lnTo>
                      <a:pt x="812800" y="0"/>
                    </a:lnTo>
                    <a:lnTo>
                      <a:pt x="812800" y="815747"/>
                    </a:lnTo>
                    <a:lnTo>
                      <a:pt x="0" y="815747"/>
                    </a:lnTo>
                    <a:close/>
                  </a:path>
                </a:pathLst>
              </a:custGeom>
              <a:solidFill>
                <a:srgbClr val="2C92D5"/>
              </a:solidFill>
            </p:spPr>
          </p:sp>
          <p:sp>
            <p:nvSpPr>
              <p:cNvPr id="14" name="TextBox 14"/>
              <p:cNvSpPr txBox="1"/>
              <p:nvPr/>
            </p:nvSpPr>
            <p:spPr>
              <a:xfrm>
                <a:off x="0" y="-76200"/>
                <a:ext cx="812800" cy="889000"/>
              </a:xfrm>
              <a:prstGeom prst="rect">
                <a:avLst/>
              </a:prstGeom>
            </p:spPr>
            <p:txBody>
              <a:bodyPr lIns="50800" tIns="50800" rIns="50800" bIns="50800" rtlCol="0" anchor="ctr"/>
              <a:lstStyle/>
              <a:p>
                <a:pPr algn="ctr">
                  <a:lnSpc>
                    <a:spcPts val="5599"/>
                  </a:lnSpc>
                </a:pPr>
                <a:r>
                  <a:rPr lang="en-US" sz="3999" spc="119">
                    <a:solidFill>
                      <a:srgbClr val="FFFFFF"/>
                    </a:solidFill>
                    <a:latin typeface="Aileron Heavy Bold"/>
                  </a:rPr>
                  <a:t>Dense Layer</a:t>
                </a:r>
              </a:p>
            </p:txBody>
          </p:sp>
        </p:grpSp>
        <p:grpSp>
          <p:nvGrpSpPr>
            <p:cNvPr id="15" name="Group 15"/>
            <p:cNvGrpSpPr/>
            <p:nvPr/>
          </p:nvGrpSpPr>
          <p:grpSpPr>
            <a:xfrm>
              <a:off x="20917491" y="0"/>
              <a:ext cx="3338117" cy="3350221"/>
              <a:chOff x="0" y="0"/>
              <a:chExt cx="812800" cy="815747"/>
            </a:xfrm>
          </p:grpSpPr>
          <p:sp>
            <p:nvSpPr>
              <p:cNvPr id="16" name="Freeform 16"/>
              <p:cNvSpPr/>
              <p:nvPr/>
            </p:nvSpPr>
            <p:spPr>
              <a:xfrm>
                <a:off x="0" y="0"/>
                <a:ext cx="812800" cy="815747"/>
              </a:xfrm>
              <a:custGeom>
                <a:avLst/>
                <a:gdLst/>
                <a:ahLst/>
                <a:cxnLst/>
                <a:rect l="l" t="t" r="r" b="b"/>
                <a:pathLst>
                  <a:path w="812800" h="815747">
                    <a:moveTo>
                      <a:pt x="0" y="0"/>
                    </a:moveTo>
                    <a:lnTo>
                      <a:pt x="812800" y="0"/>
                    </a:lnTo>
                    <a:lnTo>
                      <a:pt x="812800" y="815747"/>
                    </a:lnTo>
                    <a:lnTo>
                      <a:pt x="0" y="815747"/>
                    </a:lnTo>
                    <a:close/>
                  </a:path>
                </a:pathLst>
              </a:custGeom>
              <a:solidFill>
                <a:srgbClr val="13538A"/>
              </a:solidFill>
            </p:spPr>
          </p:sp>
          <p:sp>
            <p:nvSpPr>
              <p:cNvPr id="17" name="TextBox 17"/>
              <p:cNvSpPr txBox="1"/>
              <p:nvPr/>
            </p:nvSpPr>
            <p:spPr>
              <a:xfrm>
                <a:off x="0" y="-57150"/>
                <a:ext cx="812800" cy="869950"/>
              </a:xfrm>
              <a:prstGeom prst="rect">
                <a:avLst/>
              </a:prstGeom>
            </p:spPr>
            <p:txBody>
              <a:bodyPr lIns="50800" tIns="50800" rIns="50800" bIns="50800" rtlCol="0" anchor="ctr"/>
              <a:lstStyle/>
              <a:p>
                <a:pPr algn="ctr">
                  <a:lnSpc>
                    <a:spcPts val="4060"/>
                  </a:lnSpc>
                </a:pPr>
                <a:r>
                  <a:rPr lang="en-US" sz="2900" spc="87" dirty="0">
                    <a:solidFill>
                      <a:srgbClr val="FFFFFF"/>
                    </a:solidFill>
                    <a:latin typeface="Aileron Heavy Bold"/>
                  </a:rPr>
                  <a:t>Training And </a:t>
                </a:r>
                <a:r>
                  <a:rPr lang="en-US" sz="2900" spc="87" dirty="0" err="1">
                    <a:solidFill>
                      <a:srgbClr val="FFFFFF"/>
                    </a:solidFill>
                    <a:latin typeface="Aileron Heavy Bold"/>
                  </a:rPr>
                  <a:t>Opimization</a:t>
                </a:r>
                <a:endParaRPr lang="en-US" sz="2900" spc="87" dirty="0">
                  <a:solidFill>
                    <a:srgbClr val="FFFFFF"/>
                  </a:solidFill>
                  <a:latin typeface="Aileron Heavy Bold"/>
                </a:endParaRPr>
              </a:p>
            </p:txBody>
          </p:sp>
        </p:grpSp>
        <p:grpSp>
          <p:nvGrpSpPr>
            <p:cNvPr id="18" name="Group 18"/>
            <p:cNvGrpSpPr/>
            <p:nvPr/>
          </p:nvGrpSpPr>
          <p:grpSpPr>
            <a:xfrm>
              <a:off x="13765163" y="1196692"/>
              <a:ext cx="1654743" cy="956838"/>
              <a:chOff x="0" y="0"/>
              <a:chExt cx="1405645" cy="812800"/>
            </a:xfrm>
          </p:grpSpPr>
          <p:sp>
            <p:nvSpPr>
              <p:cNvPr id="19" name="Freeform 19"/>
              <p:cNvSpPr/>
              <p:nvPr/>
            </p:nvSpPr>
            <p:spPr>
              <a:xfrm>
                <a:off x="0" y="0"/>
                <a:ext cx="1405645" cy="812800"/>
              </a:xfrm>
              <a:custGeom>
                <a:avLst/>
                <a:gdLst/>
                <a:ahLst/>
                <a:cxnLst/>
                <a:rect l="l" t="t" r="r" b="b"/>
                <a:pathLst>
                  <a:path w="1405645" h="812800">
                    <a:moveTo>
                      <a:pt x="1405645" y="406400"/>
                    </a:moveTo>
                    <a:lnTo>
                      <a:pt x="999245" y="0"/>
                    </a:lnTo>
                    <a:lnTo>
                      <a:pt x="999245" y="203200"/>
                    </a:lnTo>
                    <a:lnTo>
                      <a:pt x="0" y="203200"/>
                    </a:lnTo>
                    <a:lnTo>
                      <a:pt x="0" y="609600"/>
                    </a:lnTo>
                    <a:lnTo>
                      <a:pt x="999245" y="609600"/>
                    </a:lnTo>
                    <a:lnTo>
                      <a:pt x="999245" y="812800"/>
                    </a:lnTo>
                    <a:lnTo>
                      <a:pt x="1405645" y="406400"/>
                    </a:lnTo>
                    <a:close/>
                  </a:path>
                </a:pathLst>
              </a:custGeom>
              <a:solidFill>
                <a:srgbClr val="37C9EF"/>
              </a:solidFill>
            </p:spPr>
          </p:sp>
          <p:sp>
            <p:nvSpPr>
              <p:cNvPr id="20" name="TextBox 20"/>
              <p:cNvSpPr txBox="1"/>
              <p:nvPr/>
            </p:nvSpPr>
            <p:spPr>
              <a:xfrm>
                <a:off x="0" y="146050"/>
                <a:ext cx="711200" cy="463550"/>
              </a:xfrm>
              <a:prstGeom prst="rect">
                <a:avLst/>
              </a:prstGeom>
            </p:spPr>
            <p:txBody>
              <a:bodyPr lIns="50800" tIns="50800" rIns="50800" bIns="50800" rtlCol="0" anchor="ctr"/>
              <a:lstStyle/>
              <a:p>
                <a:pPr algn="ctr">
                  <a:lnSpc>
                    <a:spcPts val="3640"/>
                  </a:lnSpc>
                </a:pPr>
                <a:endParaRPr/>
              </a:p>
            </p:txBody>
          </p:sp>
        </p:grpSp>
        <p:grpSp>
          <p:nvGrpSpPr>
            <p:cNvPr id="21" name="Group 21"/>
            <p:cNvGrpSpPr/>
            <p:nvPr/>
          </p:nvGrpSpPr>
          <p:grpSpPr>
            <a:xfrm>
              <a:off x="3543171" y="1196692"/>
              <a:ext cx="2086777" cy="956838"/>
              <a:chOff x="0" y="0"/>
              <a:chExt cx="1772643" cy="812800"/>
            </a:xfrm>
          </p:grpSpPr>
          <p:sp>
            <p:nvSpPr>
              <p:cNvPr id="22" name="Freeform 22"/>
              <p:cNvSpPr/>
              <p:nvPr/>
            </p:nvSpPr>
            <p:spPr>
              <a:xfrm>
                <a:off x="0" y="0"/>
                <a:ext cx="1772643" cy="812800"/>
              </a:xfrm>
              <a:custGeom>
                <a:avLst/>
                <a:gdLst/>
                <a:ahLst/>
                <a:cxnLst/>
                <a:rect l="l" t="t" r="r" b="b"/>
                <a:pathLst>
                  <a:path w="1772643" h="812800">
                    <a:moveTo>
                      <a:pt x="1772643" y="406400"/>
                    </a:moveTo>
                    <a:lnTo>
                      <a:pt x="1366243" y="0"/>
                    </a:lnTo>
                    <a:lnTo>
                      <a:pt x="1366243" y="203200"/>
                    </a:lnTo>
                    <a:lnTo>
                      <a:pt x="0" y="203200"/>
                    </a:lnTo>
                    <a:lnTo>
                      <a:pt x="0" y="609600"/>
                    </a:lnTo>
                    <a:lnTo>
                      <a:pt x="1366243" y="609600"/>
                    </a:lnTo>
                    <a:lnTo>
                      <a:pt x="1366243" y="812800"/>
                    </a:lnTo>
                    <a:lnTo>
                      <a:pt x="1772643" y="406400"/>
                    </a:lnTo>
                    <a:close/>
                  </a:path>
                </a:pathLst>
              </a:custGeom>
              <a:solidFill>
                <a:srgbClr val="4FCDCC"/>
              </a:solidFill>
            </p:spPr>
          </p:sp>
          <p:sp>
            <p:nvSpPr>
              <p:cNvPr id="23" name="TextBox 23"/>
              <p:cNvSpPr txBox="1"/>
              <p:nvPr/>
            </p:nvSpPr>
            <p:spPr>
              <a:xfrm>
                <a:off x="0" y="146050"/>
                <a:ext cx="711200" cy="463550"/>
              </a:xfrm>
              <a:prstGeom prst="rect">
                <a:avLst/>
              </a:prstGeom>
            </p:spPr>
            <p:txBody>
              <a:bodyPr lIns="50800" tIns="50800" rIns="50800" bIns="50800" rtlCol="0" anchor="ctr"/>
              <a:lstStyle/>
              <a:p>
                <a:pPr algn="ctr">
                  <a:lnSpc>
                    <a:spcPts val="3640"/>
                  </a:lnSpc>
                </a:pPr>
                <a:endParaRPr/>
              </a:p>
            </p:txBody>
          </p:sp>
        </p:grpSp>
        <p:grpSp>
          <p:nvGrpSpPr>
            <p:cNvPr id="24" name="Group 24"/>
            <p:cNvGrpSpPr/>
            <p:nvPr/>
          </p:nvGrpSpPr>
          <p:grpSpPr>
            <a:xfrm>
              <a:off x="18758023" y="1196692"/>
              <a:ext cx="2159468" cy="956838"/>
              <a:chOff x="0" y="0"/>
              <a:chExt cx="1834391" cy="812800"/>
            </a:xfrm>
          </p:grpSpPr>
          <p:sp>
            <p:nvSpPr>
              <p:cNvPr id="25" name="Freeform 25"/>
              <p:cNvSpPr/>
              <p:nvPr/>
            </p:nvSpPr>
            <p:spPr>
              <a:xfrm>
                <a:off x="0" y="0"/>
                <a:ext cx="1834391" cy="812800"/>
              </a:xfrm>
              <a:custGeom>
                <a:avLst/>
                <a:gdLst/>
                <a:ahLst/>
                <a:cxnLst/>
                <a:rect l="l" t="t" r="r" b="b"/>
                <a:pathLst>
                  <a:path w="1834391" h="812800">
                    <a:moveTo>
                      <a:pt x="1834391" y="406400"/>
                    </a:moveTo>
                    <a:lnTo>
                      <a:pt x="1427991" y="0"/>
                    </a:lnTo>
                    <a:lnTo>
                      <a:pt x="1427991" y="203200"/>
                    </a:lnTo>
                    <a:lnTo>
                      <a:pt x="0" y="203200"/>
                    </a:lnTo>
                    <a:lnTo>
                      <a:pt x="0" y="609600"/>
                    </a:lnTo>
                    <a:lnTo>
                      <a:pt x="1427991" y="609600"/>
                    </a:lnTo>
                    <a:lnTo>
                      <a:pt x="1427991" y="812800"/>
                    </a:lnTo>
                    <a:lnTo>
                      <a:pt x="1834391" y="406400"/>
                    </a:lnTo>
                    <a:close/>
                  </a:path>
                </a:pathLst>
              </a:custGeom>
              <a:solidFill>
                <a:srgbClr val="2C92D5"/>
              </a:solidFill>
            </p:spPr>
          </p:sp>
          <p:sp>
            <p:nvSpPr>
              <p:cNvPr id="26" name="TextBox 26"/>
              <p:cNvSpPr txBox="1"/>
              <p:nvPr/>
            </p:nvSpPr>
            <p:spPr>
              <a:xfrm>
                <a:off x="0" y="146050"/>
                <a:ext cx="711200" cy="463550"/>
              </a:xfrm>
              <a:prstGeom prst="rect">
                <a:avLst/>
              </a:prstGeom>
            </p:spPr>
            <p:txBody>
              <a:bodyPr lIns="50800" tIns="50800" rIns="50800" bIns="50800" rtlCol="0" anchor="ctr"/>
              <a:lstStyle/>
              <a:p>
                <a:pPr algn="ctr">
                  <a:lnSpc>
                    <a:spcPts val="3640"/>
                  </a:lnSpc>
                </a:pPr>
                <a:endParaRPr/>
              </a:p>
            </p:txBody>
          </p:sp>
        </p:grpSp>
        <p:grpSp>
          <p:nvGrpSpPr>
            <p:cNvPr id="27" name="Group 27"/>
            <p:cNvGrpSpPr/>
            <p:nvPr/>
          </p:nvGrpSpPr>
          <p:grpSpPr>
            <a:xfrm>
              <a:off x="9065993" y="1196692"/>
              <a:ext cx="1361053" cy="956838"/>
              <a:chOff x="0" y="0"/>
              <a:chExt cx="1156166" cy="812800"/>
            </a:xfrm>
          </p:grpSpPr>
          <p:sp>
            <p:nvSpPr>
              <p:cNvPr id="28" name="Freeform 28"/>
              <p:cNvSpPr/>
              <p:nvPr/>
            </p:nvSpPr>
            <p:spPr>
              <a:xfrm>
                <a:off x="0" y="0"/>
                <a:ext cx="1156166" cy="812800"/>
              </a:xfrm>
              <a:custGeom>
                <a:avLst/>
                <a:gdLst/>
                <a:ahLst/>
                <a:cxnLst/>
                <a:rect l="l" t="t" r="r" b="b"/>
                <a:pathLst>
                  <a:path w="1156166" h="812800">
                    <a:moveTo>
                      <a:pt x="1156166" y="406400"/>
                    </a:moveTo>
                    <a:lnTo>
                      <a:pt x="749766" y="0"/>
                    </a:lnTo>
                    <a:lnTo>
                      <a:pt x="749766" y="203200"/>
                    </a:lnTo>
                    <a:lnTo>
                      <a:pt x="0" y="203200"/>
                    </a:lnTo>
                    <a:lnTo>
                      <a:pt x="0" y="609600"/>
                    </a:lnTo>
                    <a:lnTo>
                      <a:pt x="749766" y="609600"/>
                    </a:lnTo>
                    <a:lnTo>
                      <a:pt x="749766" y="812800"/>
                    </a:lnTo>
                    <a:lnTo>
                      <a:pt x="1156166" y="406400"/>
                    </a:lnTo>
                    <a:close/>
                  </a:path>
                </a:pathLst>
              </a:custGeom>
              <a:solidFill>
                <a:srgbClr val="18B6B4"/>
              </a:solidFill>
            </p:spPr>
          </p:sp>
          <p:sp>
            <p:nvSpPr>
              <p:cNvPr id="29" name="TextBox 29"/>
              <p:cNvSpPr txBox="1"/>
              <p:nvPr/>
            </p:nvSpPr>
            <p:spPr>
              <a:xfrm>
                <a:off x="0" y="146050"/>
                <a:ext cx="711200" cy="463550"/>
              </a:xfrm>
              <a:prstGeom prst="rect">
                <a:avLst/>
              </a:prstGeom>
            </p:spPr>
            <p:txBody>
              <a:bodyPr lIns="50800" tIns="50800" rIns="50800" bIns="50800" rtlCol="0" anchor="ctr"/>
              <a:lstStyle/>
              <a:p>
                <a:pPr algn="ctr">
                  <a:lnSpc>
                    <a:spcPts val="3640"/>
                  </a:lnSpc>
                </a:pPr>
                <a:endParaRPr/>
              </a:p>
            </p:txBody>
          </p:sp>
        </p:grpSp>
      </p:grpSp>
      <p:grpSp>
        <p:nvGrpSpPr>
          <p:cNvPr id="30" name="Group 30"/>
          <p:cNvGrpSpPr/>
          <p:nvPr/>
        </p:nvGrpSpPr>
        <p:grpSpPr>
          <a:xfrm rot="-10800000">
            <a:off x="-6987999" y="-206975"/>
            <a:ext cx="17050712" cy="2642539"/>
            <a:chOff x="0" y="0"/>
            <a:chExt cx="1653360" cy="256240"/>
          </a:xfrm>
        </p:grpSpPr>
        <p:sp>
          <p:nvSpPr>
            <p:cNvPr id="31" name="Freeform 31"/>
            <p:cNvSpPr/>
            <p:nvPr/>
          </p:nvSpPr>
          <p:spPr>
            <a:xfrm>
              <a:off x="0" y="0"/>
              <a:ext cx="1653360" cy="256240"/>
            </a:xfrm>
            <a:custGeom>
              <a:avLst/>
              <a:gdLst/>
              <a:ahLst/>
              <a:cxnLst/>
              <a:rect l="l" t="t" r="r" b="b"/>
              <a:pathLst>
                <a:path w="1653360" h="256240">
                  <a:moveTo>
                    <a:pt x="203200" y="0"/>
                  </a:moveTo>
                  <a:lnTo>
                    <a:pt x="1450160" y="0"/>
                  </a:lnTo>
                  <a:lnTo>
                    <a:pt x="1653360" y="256240"/>
                  </a:lnTo>
                  <a:lnTo>
                    <a:pt x="0" y="256240"/>
                  </a:lnTo>
                  <a:lnTo>
                    <a:pt x="203200" y="0"/>
                  </a:lnTo>
                  <a:close/>
                </a:path>
              </a:pathLst>
            </a:custGeom>
            <a:solidFill>
              <a:srgbClr val="13538A"/>
            </a:solidFill>
          </p:spPr>
        </p:sp>
        <p:sp>
          <p:nvSpPr>
            <p:cNvPr id="32" name="TextBox 32"/>
            <p:cNvSpPr txBox="1"/>
            <p:nvPr/>
          </p:nvSpPr>
          <p:spPr>
            <a:xfrm>
              <a:off x="127000" y="-38100"/>
              <a:ext cx="558800" cy="647700"/>
            </a:xfrm>
            <a:prstGeom prst="rect">
              <a:avLst/>
            </a:prstGeom>
          </p:spPr>
          <p:txBody>
            <a:bodyPr lIns="50800" tIns="50800" rIns="50800" bIns="50800" rtlCol="0" anchor="ctr"/>
            <a:lstStyle/>
            <a:p>
              <a:pPr algn="ctr">
                <a:lnSpc>
                  <a:spcPts val="2100"/>
                </a:lnSpc>
              </a:pPr>
              <a:endParaRPr/>
            </a:p>
          </p:txBody>
        </p:sp>
      </p:grpSp>
      <p:sp>
        <p:nvSpPr>
          <p:cNvPr id="33" name="Freeform 33"/>
          <p:cNvSpPr/>
          <p:nvPr/>
        </p:nvSpPr>
        <p:spPr>
          <a:xfrm>
            <a:off x="13585192" y="-3444386"/>
            <a:ext cx="6020419" cy="6064524"/>
          </a:xfrm>
          <a:custGeom>
            <a:avLst/>
            <a:gdLst/>
            <a:ahLst/>
            <a:cxnLst/>
            <a:rect l="l" t="t" r="r" b="b"/>
            <a:pathLst>
              <a:path w="6020419" h="6064524">
                <a:moveTo>
                  <a:pt x="0" y="0"/>
                </a:moveTo>
                <a:lnTo>
                  <a:pt x="6020419" y="0"/>
                </a:lnTo>
                <a:lnTo>
                  <a:pt x="6020419" y="6064524"/>
                </a:lnTo>
                <a:lnTo>
                  <a:pt x="0" y="606452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4" name="Freeform 34"/>
          <p:cNvSpPr/>
          <p:nvPr/>
        </p:nvSpPr>
        <p:spPr>
          <a:xfrm>
            <a:off x="50308" y="370986"/>
            <a:ext cx="1538542" cy="1486616"/>
          </a:xfrm>
          <a:custGeom>
            <a:avLst/>
            <a:gdLst/>
            <a:ahLst/>
            <a:cxnLst/>
            <a:rect l="l" t="t" r="r" b="b"/>
            <a:pathLst>
              <a:path w="1538542" h="1486616">
                <a:moveTo>
                  <a:pt x="0" y="0"/>
                </a:moveTo>
                <a:lnTo>
                  <a:pt x="1538542" y="0"/>
                </a:lnTo>
                <a:lnTo>
                  <a:pt x="1538542" y="1486616"/>
                </a:lnTo>
                <a:lnTo>
                  <a:pt x="0" y="148661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35" name="TextBox 35"/>
          <p:cNvSpPr txBox="1"/>
          <p:nvPr/>
        </p:nvSpPr>
        <p:spPr>
          <a:xfrm>
            <a:off x="1847429" y="590962"/>
            <a:ext cx="6534440" cy="1037140"/>
          </a:xfrm>
          <a:prstGeom prst="rect">
            <a:avLst/>
          </a:prstGeom>
        </p:spPr>
        <p:txBody>
          <a:bodyPr lIns="0" tIns="0" rIns="0" bIns="0" rtlCol="0" anchor="t">
            <a:spAutoFit/>
          </a:bodyPr>
          <a:lstStyle/>
          <a:p>
            <a:pPr>
              <a:lnSpc>
                <a:spcPts val="8151"/>
              </a:lnSpc>
            </a:pPr>
            <a:r>
              <a:rPr lang="en-US" sz="6792">
                <a:solidFill>
                  <a:srgbClr val="FFFFFF"/>
                </a:solidFill>
                <a:latin typeface="TT Hoves Bold"/>
              </a:rPr>
              <a:t>Model Training</a:t>
            </a: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down)">
                                      <p:cBhvr>
                                        <p:cTn id="7" dur="500"/>
                                        <p:tgtEl>
                                          <p:spTgt spid="33"/>
                                        </p:tgtEl>
                                      </p:cBhvr>
                                    </p:animEffect>
                                  </p:childTnLst>
                                </p:cTn>
                              </p:par>
                              <p:par>
                                <p:cTn id="8" presetID="22" presetClass="entr" presetSubtype="4" fill="hold"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wipe(down)">
                                      <p:cBhvr>
                                        <p:cTn id="10" dur="500"/>
                                        <p:tgtEl>
                                          <p:spTgt spid="30"/>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35"/>
                                        </p:tgtEl>
                                        <p:attrNameLst>
                                          <p:attrName>style.visibility</p:attrName>
                                        </p:attrNameLst>
                                      </p:cBhvr>
                                      <p:to>
                                        <p:strVal val="visible"/>
                                      </p:to>
                                    </p:set>
                                    <p:animEffect transition="in" filter="wipe(down)">
                                      <p:cBhvr>
                                        <p:cTn id="13" dur="500"/>
                                        <p:tgtEl>
                                          <p:spTgt spid="35"/>
                                        </p:tgtEl>
                                      </p:cBhvr>
                                    </p:animEffect>
                                  </p:childTnLst>
                                </p:cTn>
                              </p:par>
                              <p:par>
                                <p:cTn id="14" presetID="22" presetClass="entr" presetSubtype="4" fill="hold" nodeType="withEffect">
                                  <p:stCondLst>
                                    <p:cond delay="0"/>
                                  </p:stCondLst>
                                  <p:childTnLst>
                                    <p:set>
                                      <p:cBhvr>
                                        <p:cTn id="15" dur="1" fill="hold">
                                          <p:stCondLst>
                                            <p:cond delay="0"/>
                                          </p:stCondLst>
                                        </p:cTn>
                                        <p:tgtEl>
                                          <p:spTgt spid="34"/>
                                        </p:tgtEl>
                                        <p:attrNameLst>
                                          <p:attrName>style.visibility</p:attrName>
                                        </p:attrNameLst>
                                      </p:cBhvr>
                                      <p:to>
                                        <p:strVal val="visible"/>
                                      </p:to>
                                    </p:set>
                                    <p:animEffect transition="in" filter="wipe(down)">
                                      <p:cBhvr>
                                        <p:cTn id="16" dur="500"/>
                                        <p:tgtEl>
                                          <p:spTgt spid="34"/>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wipe(down)">
                                      <p:cBhvr>
                                        <p:cTn id="2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10800000">
            <a:off x="-6411403" y="-421027"/>
            <a:ext cx="16667681" cy="2642539"/>
            <a:chOff x="0" y="0"/>
            <a:chExt cx="1616218" cy="256240"/>
          </a:xfrm>
        </p:grpSpPr>
        <p:sp>
          <p:nvSpPr>
            <p:cNvPr id="3" name="Freeform 3"/>
            <p:cNvSpPr/>
            <p:nvPr/>
          </p:nvSpPr>
          <p:spPr>
            <a:xfrm>
              <a:off x="0" y="0"/>
              <a:ext cx="1616218" cy="256240"/>
            </a:xfrm>
            <a:custGeom>
              <a:avLst/>
              <a:gdLst/>
              <a:ahLst/>
              <a:cxnLst/>
              <a:rect l="l" t="t" r="r" b="b"/>
              <a:pathLst>
                <a:path w="1616218" h="256240">
                  <a:moveTo>
                    <a:pt x="203200" y="0"/>
                  </a:moveTo>
                  <a:lnTo>
                    <a:pt x="1413018" y="0"/>
                  </a:lnTo>
                  <a:lnTo>
                    <a:pt x="1616218" y="256240"/>
                  </a:lnTo>
                  <a:lnTo>
                    <a:pt x="0" y="256240"/>
                  </a:lnTo>
                  <a:lnTo>
                    <a:pt x="203200" y="0"/>
                  </a:lnTo>
                  <a:close/>
                </a:path>
              </a:pathLst>
            </a:custGeom>
            <a:solidFill>
              <a:srgbClr val="13538A"/>
            </a:solidFill>
          </p:spPr>
        </p:sp>
        <p:sp>
          <p:nvSpPr>
            <p:cNvPr id="4" name="TextBox 4"/>
            <p:cNvSpPr txBox="1"/>
            <p:nvPr/>
          </p:nvSpPr>
          <p:spPr>
            <a:xfrm>
              <a:off x="127000" y="-38100"/>
              <a:ext cx="558800" cy="647700"/>
            </a:xfrm>
            <a:prstGeom prst="rect">
              <a:avLst/>
            </a:prstGeom>
          </p:spPr>
          <p:txBody>
            <a:bodyPr lIns="50800" tIns="50800" rIns="50800" bIns="50800" rtlCol="0" anchor="ctr"/>
            <a:lstStyle/>
            <a:p>
              <a:pPr algn="ctr">
                <a:lnSpc>
                  <a:spcPts val="2100"/>
                </a:lnSpc>
              </a:pPr>
              <a:endParaRPr/>
            </a:p>
          </p:txBody>
        </p:sp>
      </p:grpSp>
      <p:sp>
        <p:nvSpPr>
          <p:cNvPr id="5" name="Freeform 5"/>
          <p:cNvSpPr/>
          <p:nvPr/>
        </p:nvSpPr>
        <p:spPr>
          <a:xfrm>
            <a:off x="13706822" y="-3453289"/>
            <a:ext cx="6020419" cy="6064524"/>
          </a:xfrm>
          <a:custGeom>
            <a:avLst/>
            <a:gdLst/>
            <a:ahLst/>
            <a:cxnLst/>
            <a:rect l="l" t="t" r="r" b="b"/>
            <a:pathLst>
              <a:path w="6020419" h="6064524">
                <a:moveTo>
                  <a:pt x="0" y="0"/>
                </a:moveTo>
                <a:lnTo>
                  <a:pt x="6020419" y="0"/>
                </a:lnTo>
                <a:lnTo>
                  <a:pt x="6020419" y="6064524"/>
                </a:lnTo>
                <a:lnTo>
                  <a:pt x="0" y="606452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170005" y="268033"/>
            <a:ext cx="1498515" cy="1521335"/>
          </a:xfrm>
          <a:custGeom>
            <a:avLst/>
            <a:gdLst/>
            <a:ahLst/>
            <a:cxnLst/>
            <a:rect l="l" t="t" r="r" b="b"/>
            <a:pathLst>
              <a:path w="1498515" h="1521335">
                <a:moveTo>
                  <a:pt x="0" y="0"/>
                </a:moveTo>
                <a:lnTo>
                  <a:pt x="1498515" y="0"/>
                </a:lnTo>
                <a:lnTo>
                  <a:pt x="1498515" y="1521334"/>
                </a:lnTo>
                <a:lnTo>
                  <a:pt x="0" y="1521334"/>
                </a:lnTo>
                <a:lnTo>
                  <a:pt x="0" y="0"/>
                </a:lnTo>
                <a:close/>
              </a:path>
            </a:pathLst>
          </a:custGeom>
          <a:blipFill>
            <a:blip r:embed="rId4"/>
            <a:stretch>
              <a:fillRect/>
            </a:stretch>
          </a:blipFill>
        </p:spPr>
      </p:sp>
      <p:sp>
        <p:nvSpPr>
          <p:cNvPr id="7" name="Freeform 7"/>
          <p:cNvSpPr/>
          <p:nvPr/>
        </p:nvSpPr>
        <p:spPr>
          <a:xfrm>
            <a:off x="5125272" y="2766056"/>
            <a:ext cx="8037457" cy="6492244"/>
          </a:xfrm>
          <a:custGeom>
            <a:avLst/>
            <a:gdLst/>
            <a:ahLst/>
            <a:cxnLst/>
            <a:rect l="l" t="t" r="r" b="b"/>
            <a:pathLst>
              <a:path w="8037457" h="6492244">
                <a:moveTo>
                  <a:pt x="0" y="0"/>
                </a:moveTo>
                <a:lnTo>
                  <a:pt x="8037456" y="0"/>
                </a:lnTo>
                <a:lnTo>
                  <a:pt x="8037456" y="6492244"/>
                </a:lnTo>
                <a:lnTo>
                  <a:pt x="0" y="6492244"/>
                </a:lnTo>
                <a:lnTo>
                  <a:pt x="0" y="0"/>
                </a:lnTo>
                <a:close/>
              </a:path>
            </a:pathLst>
          </a:custGeom>
          <a:blipFill>
            <a:blip r:embed="rId5"/>
            <a:stretch>
              <a:fillRect l="-12506" r="-22008" b="-4601"/>
            </a:stretch>
          </a:blipFill>
        </p:spPr>
      </p:sp>
      <p:sp>
        <p:nvSpPr>
          <p:cNvPr id="8" name="TextBox 8"/>
          <p:cNvSpPr txBox="1"/>
          <p:nvPr/>
        </p:nvSpPr>
        <p:spPr>
          <a:xfrm>
            <a:off x="1777957" y="681982"/>
            <a:ext cx="7138643" cy="985270"/>
          </a:xfrm>
          <a:prstGeom prst="rect">
            <a:avLst/>
          </a:prstGeom>
        </p:spPr>
        <p:txBody>
          <a:bodyPr lIns="0" tIns="0" rIns="0" bIns="0" rtlCol="0" anchor="t">
            <a:spAutoFit/>
          </a:bodyPr>
          <a:lstStyle/>
          <a:p>
            <a:pPr>
              <a:lnSpc>
                <a:spcPts val="7815"/>
              </a:lnSpc>
            </a:pPr>
            <a:r>
              <a:rPr lang="en-US" sz="6512">
                <a:solidFill>
                  <a:srgbClr val="FFFFFF"/>
                </a:solidFill>
                <a:latin typeface="TT Hoves Bold"/>
              </a:rPr>
              <a:t>Model Evaluation</a:t>
            </a: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wipe(down)">
                                      <p:cBhvr>
                                        <p:cTn id="10" dur="500"/>
                                        <p:tgtEl>
                                          <p:spTgt spid="2"/>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ipe(down)">
                                      <p:cBhvr>
                                        <p:cTn id="13" dur="500"/>
                                        <p:tgtEl>
                                          <p:spTgt spid="8"/>
                                        </p:tgtEl>
                                      </p:cBhvr>
                                    </p:animEffect>
                                  </p:childTnLst>
                                </p:cTn>
                              </p:par>
                              <p:par>
                                <p:cTn id="14" presetID="22" presetClass="entr" presetSubtype="4" fill="hold"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wipe(down)">
                                      <p:cBhvr>
                                        <p:cTn id="16" dur="5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1000"/>
                                        <p:tgtEl>
                                          <p:spTgt spid="7"/>
                                        </p:tgtEl>
                                      </p:cBhvr>
                                    </p:animEffect>
                                    <p:anim calcmode="lin" valueType="num">
                                      <p:cBhvr>
                                        <p:cTn id="22" dur="1000" fill="hold"/>
                                        <p:tgtEl>
                                          <p:spTgt spid="7"/>
                                        </p:tgtEl>
                                        <p:attrNameLst>
                                          <p:attrName>ppt_x</p:attrName>
                                        </p:attrNameLst>
                                      </p:cBhvr>
                                      <p:tavLst>
                                        <p:tav tm="0">
                                          <p:val>
                                            <p:strVal val="#ppt_x"/>
                                          </p:val>
                                        </p:tav>
                                        <p:tav tm="100000">
                                          <p:val>
                                            <p:strVal val="#ppt_x"/>
                                          </p:val>
                                        </p:tav>
                                      </p:tavLst>
                                    </p:anim>
                                    <p:anim calcmode="lin" valueType="num">
                                      <p:cBhvr>
                                        <p:cTn id="23"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257026" y="763626"/>
            <a:ext cx="11187724" cy="1039832"/>
            <a:chOff x="0" y="0"/>
            <a:chExt cx="14916965" cy="1386443"/>
          </a:xfrm>
        </p:grpSpPr>
        <p:sp>
          <p:nvSpPr>
            <p:cNvPr id="3" name="TextBox 3"/>
            <p:cNvSpPr txBox="1"/>
            <p:nvPr/>
          </p:nvSpPr>
          <p:spPr>
            <a:xfrm>
              <a:off x="0" y="807746"/>
              <a:ext cx="14916965" cy="578697"/>
            </a:xfrm>
            <a:prstGeom prst="rect">
              <a:avLst/>
            </a:prstGeom>
          </p:spPr>
          <p:txBody>
            <a:bodyPr lIns="0" tIns="0" rIns="0" bIns="0" rtlCol="0" anchor="t">
              <a:spAutoFit/>
            </a:bodyPr>
            <a:lstStyle/>
            <a:p>
              <a:pPr marL="0" lvl="0" indent="0" algn="ctr">
                <a:lnSpc>
                  <a:spcPts val="3640"/>
                </a:lnSpc>
              </a:pPr>
              <a:endParaRPr/>
            </a:p>
          </p:txBody>
        </p:sp>
        <p:sp>
          <p:nvSpPr>
            <p:cNvPr id="4" name="TextBox 4"/>
            <p:cNvSpPr txBox="1"/>
            <p:nvPr/>
          </p:nvSpPr>
          <p:spPr>
            <a:xfrm>
              <a:off x="0" y="-47625"/>
              <a:ext cx="14916965" cy="767969"/>
            </a:xfrm>
            <a:prstGeom prst="rect">
              <a:avLst/>
            </a:prstGeom>
          </p:spPr>
          <p:txBody>
            <a:bodyPr lIns="0" tIns="0" rIns="0" bIns="0" rtlCol="0" anchor="t">
              <a:spAutoFit/>
            </a:bodyPr>
            <a:lstStyle/>
            <a:p>
              <a:pPr marL="0" lvl="0" indent="0" algn="ctr">
                <a:lnSpc>
                  <a:spcPts val="4716"/>
                </a:lnSpc>
              </a:pPr>
              <a:endParaRPr/>
            </a:p>
          </p:txBody>
        </p:sp>
      </p:grpSp>
      <p:grpSp>
        <p:nvGrpSpPr>
          <p:cNvPr id="5" name="Group 5"/>
          <p:cNvGrpSpPr/>
          <p:nvPr/>
        </p:nvGrpSpPr>
        <p:grpSpPr>
          <a:xfrm>
            <a:off x="899670" y="-280685"/>
            <a:ext cx="6842227" cy="6679568"/>
            <a:chOff x="9748100" y="-4858817"/>
            <a:chExt cx="9122970" cy="8906091"/>
          </a:xfrm>
        </p:grpSpPr>
        <p:sp>
          <p:nvSpPr>
            <p:cNvPr id="8" name="TextBox 8"/>
            <p:cNvSpPr txBox="1"/>
            <p:nvPr/>
          </p:nvSpPr>
          <p:spPr>
            <a:xfrm rot="10800000">
              <a:off x="10410282" y="-4858817"/>
              <a:ext cx="7683698" cy="8906091"/>
            </a:xfrm>
            <a:prstGeom prst="rect">
              <a:avLst/>
            </a:prstGeom>
          </p:spPr>
          <p:txBody>
            <a:bodyPr lIns="50800" tIns="50800" rIns="50800" bIns="50800" rtlCol="0" anchor="ctr"/>
            <a:lstStyle/>
            <a:p>
              <a:pPr algn="ctr">
                <a:lnSpc>
                  <a:spcPts val="2100"/>
                </a:lnSpc>
              </a:pPr>
              <a:endParaRPr/>
            </a:p>
          </p:txBody>
        </p:sp>
        <p:sp>
          <p:nvSpPr>
            <p:cNvPr id="9" name="TextBox 9"/>
            <p:cNvSpPr txBox="1"/>
            <p:nvPr/>
          </p:nvSpPr>
          <p:spPr>
            <a:xfrm>
              <a:off x="9748100" y="565189"/>
              <a:ext cx="9122970" cy="1143048"/>
            </a:xfrm>
            <a:prstGeom prst="rect">
              <a:avLst/>
            </a:prstGeom>
          </p:spPr>
          <p:txBody>
            <a:bodyPr lIns="0" tIns="0" rIns="0" bIns="0" rtlCol="0" anchor="t">
              <a:spAutoFit/>
            </a:bodyPr>
            <a:lstStyle/>
            <a:p>
              <a:pPr>
                <a:lnSpc>
                  <a:spcPts val="6955"/>
                </a:lnSpc>
              </a:pPr>
              <a:endParaRPr lang="en-US" sz="5795" dirty="0">
                <a:solidFill>
                  <a:srgbClr val="5CE1E6"/>
                </a:solidFill>
                <a:latin typeface="TT Hoves Bold"/>
              </a:endParaRPr>
            </a:p>
          </p:txBody>
        </p:sp>
      </p:grpSp>
      <p:grpSp>
        <p:nvGrpSpPr>
          <p:cNvPr id="10" name="Group 10"/>
          <p:cNvGrpSpPr/>
          <p:nvPr/>
        </p:nvGrpSpPr>
        <p:grpSpPr>
          <a:xfrm rot="-10800000">
            <a:off x="-6965127" y="-557643"/>
            <a:ext cx="14880205" cy="2642539"/>
            <a:chOff x="0" y="0"/>
            <a:chExt cx="1442892" cy="256240"/>
          </a:xfrm>
        </p:grpSpPr>
        <p:sp>
          <p:nvSpPr>
            <p:cNvPr id="11" name="Freeform 11"/>
            <p:cNvSpPr/>
            <p:nvPr/>
          </p:nvSpPr>
          <p:spPr>
            <a:xfrm>
              <a:off x="0" y="0"/>
              <a:ext cx="1442892" cy="256240"/>
            </a:xfrm>
            <a:custGeom>
              <a:avLst/>
              <a:gdLst/>
              <a:ahLst/>
              <a:cxnLst/>
              <a:rect l="l" t="t" r="r" b="b"/>
              <a:pathLst>
                <a:path w="1442892" h="256240">
                  <a:moveTo>
                    <a:pt x="203200" y="0"/>
                  </a:moveTo>
                  <a:lnTo>
                    <a:pt x="1239692" y="0"/>
                  </a:lnTo>
                  <a:lnTo>
                    <a:pt x="1442892" y="256240"/>
                  </a:lnTo>
                  <a:lnTo>
                    <a:pt x="0" y="256240"/>
                  </a:lnTo>
                  <a:lnTo>
                    <a:pt x="203200" y="0"/>
                  </a:lnTo>
                  <a:close/>
                </a:path>
              </a:pathLst>
            </a:custGeom>
            <a:solidFill>
              <a:srgbClr val="13538A"/>
            </a:solidFill>
          </p:spPr>
        </p:sp>
        <p:sp>
          <p:nvSpPr>
            <p:cNvPr id="12" name="TextBox 12"/>
            <p:cNvSpPr txBox="1"/>
            <p:nvPr/>
          </p:nvSpPr>
          <p:spPr>
            <a:xfrm>
              <a:off x="127000" y="-38100"/>
              <a:ext cx="558800" cy="647700"/>
            </a:xfrm>
            <a:prstGeom prst="rect">
              <a:avLst/>
            </a:prstGeom>
          </p:spPr>
          <p:txBody>
            <a:bodyPr lIns="50800" tIns="50800" rIns="50800" bIns="50800" rtlCol="0" anchor="ctr"/>
            <a:lstStyle/>
            <a:p>
              <a:pPr algn="ctr">
                <a:lnSpc>
                  <a:spcPts val="2100"/>
                </a:lnSpc>
              </a:pPr>
              <a:endParaRPr/>
            </a:p>
          </p:txBody>
        </p:sp>
      </p:grpSp>
      <p:sp>
        <p:nvSpPr>
          <p:cNvPr id="13" name="TextBox 13"/>
          <p:cNvSpPr txBox="1"/>
          <p:nvPr/>
        </p:nvSpPr>
        <p:spPr>
          <a:xfrm>
            <a:off x="1928863" y="724459"/>
            <a:ext cx="6842227" cy="876805"/>
          </a:xfrm>
          <a:prstGeom prst="rect">
            <a:avLst/>
          </a:prstGeom>
        </p:spPr>
        <p:txBody>
          <a:bodyPr lIns="0" tIns="0" rIns="0" bIns="0" rtlCol="0" anchor="t">
            <a:spAutoFit/>
          </a:bodyPr>
          <a:lstStyle/>
          <a:p>
            <a:pPr>
              <a:lnSpc>
                <a:spcPts val="6955"/>
              </a:lnSpc>
            </a:pPr>
            <a:r>
              <a:rPr lang="en-US" sz="5795">
                <a:solidFill>
                  <a:srgbClr val="FFFFFF"/>
                </a:solidFill>
                <a:latin typeface="TT Hoves Bold"/>
              </a:rPr>
              <a:t>DataBase</a:t>
            </a:r>
          </a:p>
        </p:txBody>
      </p:sp>
      <p:sp>
        <p:nvSpPr>
          <p:cNvPr id="14" name="Freeform 14"/>
          <p:cNvSpPr/>
          <p:nvPr/>
        </p:nvSpPr>
        <p:spPr>
          <a:xfrm>
            <a:off x="5737489" y="1283543"/>
            <a:ext cx="6452384" cy="4039193"/>
          </a:xfrm>
          <a:custGeom>
            <a:avLst/>
            <a:gdLst/>
            <a:ahLst/>
            <a:cxnLst/>
            <a:rect l="l" t="t" r="r" b="b"/>
            <a:pathLst>
              <a:path w="6452384" h="4039193">
                <a:moveTo>
                  <a:pt x="0" y="0"/>
                </a:moveTo>
                <a:lnTo>
                  <a:pt x="6452385" y="0"/>
                </a:lnTo>
                <a:lnTo>
                  <a:pt x="6452385" y="4039192"/>
                </a:lnTo>
                <a:lnTo>
                  <a:pt x="0" y="4039192"/>
                </a:lnTo>
                <a:lnTo>
                  <a:pt x="0" y="0"/>
                </a:lnTo>
                <a:close/>
              </a:path>
            </a:pathLst>
          </a:custGeom>
          <a:blipFill>
            <a:blip r:embed="rId2"/>
            <a:stretch>
              <a:fillRect/>
            </a:stretch>
          </a:blipFill>
        </p:spPr>
      </p:sp>
      <p:sp>
        <p:nvSpPr>
          <p:cNvPr id="15" name="Freeform 15"/>
          <p:cNvSpPr/>
          <p:nvPr/>
        </p:nvSpPr>
        <p:spPr>
          <a:xfrm>
            <a:off x="1812917" y="6208351"/>
            <a:ext cx="3049949" cy="3049949"/>
          </a:xfrm>
          <a:custGeom>
            <a:avLst/>
            <a:gdLst/>
            <a:ahLst/>
            <a:cxnLst/>
            <a:rect l="l" t="t" r="r" b="b"/>
            <a:pathLst>
              <a:path w="3049949" h="3049949">
                <a:moveTo>
                  <a:pt x="0" y="0"/>
                </a:moveTo>
                <a:lnTo>
                  <a:pt x="3049949" y="0"/>
                </a:lnTo>
                <a:lnTo>
                  <a:pt x="3049949" y="3049949"/>
                </a:lnTo>
                <a:lnTo>
                  <a:pt x="0" y="3049949"/>
                </a:lnTo>
                <a:lnTo>
                  <a:pt x="0" y="0"/>
                </a:lnTo>
                <a:close/>
              </a:path>
            </a:pathLst>
          </a:custGeom>
          <a:blipFill>
            <a:blip r:embed="rId3"/>
            <a:stretch>
              <a:fillRect/>
            </a:stretch>
          </a:blipFill>
        </p:spPr>
      </p:sp>
      <p:sp>
        <p:nvSpPr>
          <p:cNvPr id="16" name="Freeform 16"/>
          <p:cNvSpPr/>
          <p:nvPr/>
        </p:nvSpPr>
        <p:spPr>
          <a:xfrm>
            <a:off x="7734982" y="6208351"/>
            <a:ext cx="3049949" cy="3049949"/>
          </a:xfrm>
          <a:custGeom>
            <a:avLst/>
            <a:gdLst/>
            <a:ahLst/>
            <a:cxnLst/>
            <a:rect l="l" t="t" r="r" b="b"/>
            <a:pathLst>
              <a:path w="3049949" h="3049949">
                <a:moveTo>
                  <a:pt x="0" y="0"/>
                </a:moveTo>
                <a:lnTo>
                  <a:pt x="3049949" y="0"/>
                </a:lnTo>
                <a:lnTo>
                  <a:pt x="3049949" y="3049949"/>
                </a:lnTo>
                <a:lnTo>
                  <a:pt x="0" y="3049949"/>
                </a:lnTo>
                <a:lnTo>
                  <a:pt x="0" y="0"/>
                </a:lnTo>
                <a:close/>
              </a:path>
            </a:pathLst>
          </a:custGeom>
          <a:blipFill>
            <a:blip r:embed="rId3"/>
            <a:stretch>
              <a:fillRect/>
            </a:stretch>
          </a:blipFill>
        </p:spPr>
      </p:sp>
      <p:sp>
        <p:nvSpPr>
          <p:cNvPr id="17" name="Freeform 17"/>
          <p:cNvSpPr/>
          <p:nvPr/>
        </p:nvSpPr>
        <p:spPr>
          <a:xfrm>
            <a:off x="14035732" y="6208351"/>
            <a:ext cx="3049949" cy="3049949"/>
          </a:xfrm>
          <a:custGeom>
            <a:avLst/>
            <a:gdLst/>
            <a:ahLst/>
            <a:cxnLst/>
            <a:rect l="l" t="t" r="r" b="b"/>
            <a:pathLst>
              <a:path w="3049949" h="3049949">
                <a:moveTo>
                  <a:pt x="0" y="0"/>
                </a:moveTo>
                <a:lnTo>
                  <a:pt x="3049950" y="0"/>
                </a:lnTo>
                <a:lnTo>
                  <a:pt x="3049950" y="3049949"/>
                </a:lnTo>
                <a:lnTo>
                  <a:pt x="0" y="3049949"/>
                </a:lnTo>
                <a:lnTo>
                  <a:pt x="0" y="0"/>
                </a:lnTo>
                <a:close/>
              </a:path>
            </a:pathLst>
          </a:custGeom>
          <a:blipFill>
            <a:blip r:embed="rId3"/>
            <a:stretch>
              <a:fillRect/>
            </a:stretch>
          </a:blipFill>
        </p:spPr>
      </p:sp>
      <p:sp>
        <p:nvSpPr>
          <p:cNvPr id="18" name="TextBox 18"/>
          <p:cNvSpPr txBox="1"/>
          <p:nvPr/>
        </p:nvSpPr>
        <p:spPr>
          <a:xfrm>
            <a:off x="2022154" y="9394071"/>
            <a:ext cx="2581310" cy="514350"/>
          </a:xfrm>
          <a:prstGeom prst="rect">
            <a:avLst/>
          </a:prstGeom>
        </p:spPr>
        <p:txBody>
          <a:bodyPr lIns="0" tIns="0" rIns="0" bIns="0" rtlCol="0" anchor="t">
            <a:spAutoFit/>
          </a:bodyPr>
          <a:lstStyle/>
          <a:p>
            <a:pPr>
              <a:lnSpc>
                <a:spcPts val="3863"/>
              </a:lnSpc>
            </a:pPr>
            <a:r>
              <a:rPr lang="en-US" sz="3219" dirty="0">
                <a:solidFill>
                  <a:srgbClr val="000000"/>
                </a:solidFill>
                <a:latin typeface="Poppins Bold"/>
              </a:rPr>
              <a:t>EMOTION DB</a:t>
            </a:r>
          </a:p>
        </p:txBody>
      </p:sp>
      <p:sp>
        <p:nvSpPr>
          <p:cNvPr id="19" name="TextBox 19"/>
          <p:cNvSpPr txBox="1"/>
          <p:nvPr/>
        </p:nvSpPr>
        <p:spPr>
          <a:xfrm>
            <a:off x="14943033" y="9394071"/>
            <a:ext cx="2581310" cy="514350"/>
          </a:xfrm>
          <a:prstGeom prst="rect">
            <a:avLst/>
          </a:prstGeom>
        </p:spPr>
        <p:txBody>
          <a:bodyPr lIns="0" tIns="0" rIns="0" bIns="0" rtlCol="0" anchor="t">
            <a:spAutoFit/>
          </a:bodyPr>
          <a:lstStyle/>
          <a:p>
            <a:pPr>
              <a:lnSpc>
                <a:spcPts val="3863"/>
              </a:lnSpc>
            </a:pPr>
            <a:r>
              <a:rPr lang="en-US" sz="3219" dirty="0">
                <a:solidFill>
                  <a:srgbClr val="000000"/>
                </a:solidFill>
                <a:latin typeface="Poppins Bold"/>
              </a:rPr>
              <a:t>ALERTS</a:t>
            </a:r>
          </a:p>
        </p:txBody>
      </p:sp>
      <p:sp>
        <p:nvSpPr>
          <p:cNvPr id="20" name="TextBox 20"/>
          <p:cNvSpPr txBox="1"/>
          <p:nvPr/>
        </p:nvSpPr>
        <p:spPr>
          <a:xfrm>
            <a:off x="8709320" y="9394071"/>
            <a:ext cx="1454875" cy="514350"/>
          </a:xfrm>
          <a:prstGeom prst="rect">
            <a:avLst/>
          </a:prstGeom>
        </p:spPr>
        <p:txBody>
          <a:bodyPr lIns="0" tIns="0" rIns="0" bIns="0" rtlCol="0" anchor="t">
            <a:spAutoFit/>
          </a:bodyPr>
          <a:lstStyle/>
          <a:p>
            <a:pPr>
              <a:lnSpc>
                <a:spcPts val="3863"/>
              </a:lnSpc>
            </a:pPr>
            <a:r>
              <a:rPr lang="en-US" sz="3219" dirty="0">
                <a:solidFill>
                  <a:srgbClr val="000000"/>
                </a:solidFill>
                <a:latin typeface="Poppins Bold"/>
              </a:rPr>
              <a:t>USERS</a:t>
            </a:r>
          </a:p>
        </p:txBody>
      </p:sp>
      <p:sp>
        <p:nvSpPr>
          <p:cNvPr id="21" name="Freeform 21"/>
          <p:cNvSpPr/>
          <p:nvPr/>
        </p:nvSpPr>
        <p:spPr>
          <a:xfrm>
            <a:off x="13729535" y="-3438579"/>
            <a:ext cx="6020419" cy="6064524"/>
          </a:xfrm>
          <a:custGeom>
            <a:avLst/>
            <a:gdLst/>
            <a:ahLst/>
            <a:cxnLst/>
            <a:rect l="l" t="t" r="r" b="b"/>
            <a:pathLst>
              <a:path w="6020419" h="6064524">
                <a:moveTo>
                  <a:pt x="0" y="0"/>
                </a:moveTo>
                <a:lnTo>
                  <a:pt x="6020419" y="0"/>
                </a:lnTo>
                <a:lnTo>
                  <a:pt x="6020419" y="6064524"/>
                </a:lnTo>
                <a:lnTo>
                  <a:pt x="0" y="606452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2" name="Freeform 22"/>
          <p:cNvSpPr/>
          <p:nvPr/>
        </p:nvSpPr>
        <p:spPr>
          <a:xfrm>
            <a:off x="323902" y="416040"/>
            <a:ext cx="1409595" cy="1409595"/>
          </a:xfrm>
          <a:custGeom>
            <a:avLst/>
            <a:gdLst/>
            <a:ahLst/>
            <a:cxnLst/>
            <a:rect l="l" t="t" r="r" b="b"/>
            <a:pathLst>
              <a:path w="1409595" h="1409595">
                <a:moveTo>
                  <a:pt x="0" y="0"/>
                </a:moveTo>
                <a:lnTo>
                  <a:pt x="1409596" y="0"/>
                </a:lnTo>
                <a:lnTo>
                  <a:pt x="1409596" y="1409595"/>
                </a:lnTo>
                <a:lnTo>
                  <a:pt x="0" y="140959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down)">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barn(inVertical)">
                                      <p:cBhvr>
                                        <p:cTn id="12" dur="500"/>
                                        <p:tgtEl>
                                          <p:spTgt spid="14"/>
                                        </p:tgtEl>
                                      </p:cBhvr>
                                    </p:animEffect>
                                  </p:childTnLst>
                                </p:cTn>
                              </p:par>
                              <p:par>
                                <p:cTn id="13" presetID="22" presetClass="entr" presetSubtype="4"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down)">
                                      <p:cBhvr>
                                        <p:cTn id="15" dur="500"/>
                                        <p:tgtEl>
                                          <p:spTgt spid="10"/>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wipe(down)">
                                      <p:cBhvr>
                                        <p:cTn id="18" dur="500"/>
                                        <p:tgtEl>
                                          <p:spTgt spid="13"/>
                                        </p:tgtEl>
                                      </p:cBhvr>
                                    </p:animEffect>
                                  </p:childTnLst>
                                </p:cTn>
                              </p:par>
                              <p:par>
                                <p:cTn id="19" presetID="22" presetClass="entr" presetSubtype="4" fill="hold" nodeType="with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wipe(down)">
                                      <p:cBhvr>
                                        <p:cTn id="21" dur="500"/>
                                        <p:tgtEl>
                                          <p:spTgt spid="22"/>
                                        </p:tgtEl>
                                      </p:cBhvr>
                                    </p:animEffect>
                                  </p:childTnLst>
                                </p:cTn>
                              </p:par>
                            </p:childTnLst>
                          </p:cTn>
                        </p:par>
                      </p:childTnLst>
                    </p:cTn>
                  </p:par>
                  <p:par>
                    <p:cTn id="22" fill="hold">
                      <p:stCondLst>
                        <p:cond delay="indefinite"/>
                      </p:stCondLst>
                      <p:childTnLst>
                        <p:par>
                          <p:cTn id="23" fill="hold">
                            <p:stCondLst>
                              <p:cond delay="0"/>
                            </p:stCondLst>
                            <p:childTnLst>
                              <p:par>
                                <p:cTn id="24" presetID="16" presetClass="entr" presetSubtype="21" fill="hold" grpId="0" nodeType="click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barn(inVertical)">
                                      <p:cBhvr>
                                        <p:cTn id="26" dur="500"/>
                                        <p:tgtEl>
                                          <p:spTgt spid="18"/>
                                        </p:tgtEl>
                                      </p:cBhvr>
                                    </p:animEffect>
                                  </p:childTnLst>
                                </p:cTn>
                              </p:par>
                              <p:par>
                                <p:cTn id="27" presetID="16" presetClass="entr" presetSubtype="21" fill="hold" nodeType="with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barn(inVertical)">
                                      <p:cBhvr>
                                        <p:cTn id="29" dur="500"/>
                                        <p:tgtEl>
                                          <p:spTgt spid="15"/>
                                        </p:tgtEl>
                                      </p:cBhvr>
                                    </p:animEffect>
                                  </p:childTnLst>
                                </p:cTn>
                              </p:par>
                            </p:childTnLst>
                          </p:cTn>
                        </p:par>
                      </p:childTnLst>
                    </p:cTn>
                  </p:par>
                  <p:par>
                    <p:cTn id="30" fill="hold">
                      <p:stCondLst>
                        <p:cond delay="indefinite"/>
                      </p:stCondLst>
                      <p:childTnLst>
                        <p:par>
                          <p:cTn id="31" fill="hold">
                            <p:stCondLst>
                              <p:cond delay="0"/>
                            </p:stCondLst>
                            <p:childTnLst>
                              <p:par>
                                <p:cTn id="32" presetID="16" presetClass="entr" presetSubtype="21" fill="hold" grpId="0" nodeType="click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barn(inVertical)">
                                      <p:cBhvr>
                                        <p:cTn id="34" dur="500"/>
                                        <p:tgtEl>
                                          <p:spTgt spid="20"/>
                                        </p:tgtEl>
                                      </p:cBhvr>
                                    </p:animEffect>
                                  </p:childTnLst>
                                </p:cTn>
                              </p:par>
                              <p:par>
                                <p:cTn id="35" presetID="16" presetClass="entr" presetSubtype="21" fill="hold" nodeType="with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barn(inVertical)">
                                      <p:cBhvr>
                                        <p:cTn id="37" dur="500"/>
                                        <p:tgtEl>
                                          <p:spTgt spid="16"/>
                                        </p:tgtEl>
                                      </p:cBhvr>
                                    </p:animEffect>
                                  </p:childTnLst>
                                </p:cTn>
                              </p:par>
                            </p:childTnLst>
                          </p:cTn>
                        </p:par>
                      </p:childTnLst>
                    </p:cTn>
                  </p:par>
                  <p:par>
                    <p:cTn id="38" fill="hold">
                      <p:stCondLst>
                        <p:cond delay="indefinite"/>
                      </p:stCondLst>
                      <p:childTnLst>
                        <p:par>
                          <p:cTn id="39" fill="hold">
                            <p:stCondLst>
                              <p:cond delay="0"/>
                            </p:stCondLst>
                            <p:childTnLst>
                              <p:par>
                                <p:cTn id="40" presetID="16" presetClass="entr" presetSubtype="21" fill="hold" grpId="0" nodeType="click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barn(inVertical)">
                                      <p:cBhvr>
                                        <p:cTn id="42" dur="500"/>
                                        <p:tgtEl>
                                          <p:spTgt spid="19"/>
                                        </p:tgtEl>
                                      </p:cBhvr>
                                    </p:animEffect>
                                  </p:childTnLst>
                                </p:cTn>
                              </p:par>
                              <p:par>
                                <p:cTn id="43" presetID="16" presetClass="entr" presetSubtype="21" fill="hold" nodeType="withEffect">
                                  <p:stCondLst>
                                    <p:cond delay="0"/>
                                  </p:stCondLst>
                                  <p:childTnLst>
                                    <p:set>
                                      <p:cBhvr>
                                        <p:cTn id="44" dur="1" fill="hold">
                                          <p:stCondLst>
                                            <p:cond delay="0"/>
                                          </p:stCondLst>
                                        </p:cTn>
                                        <p:tgtEl>
                                          <p:spTgt spid="17"/>
                                        </p:tgtEl>
                                        <p:attrNameLst>
                                          <p:attrName>style.visibility</p:attrName>
                                        </p:attrNameLst>
                                      </p:cBhvr>
                                      <p:to>
                                        <p:strVal val="visible"/>
                                      </p:to>
                                    </p:set>
                                    <p:animEffect transition="in" filter="barn(inVertical)">
                                      <p:cBhvr>
                                        <p:cTn id="45"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8" grpId="0"/>
      <p:bldP spid="19" grpId="0"/>
      <p:bldP spid="2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10800000">
            <a:off x="-7099284" y="-570421"/>
            <a:ext cx="15170668" cy="2690882"/>
            <a:chOff x="0" y="0"/>
            <a:chExt cx="1444629" cy="256240"/>
          </a:xfrm>
        </p:grpSpPr>
        <p:sp>
          <p:nvSpPr>
            <p:cNvPr id="3" name="Freeform 3"/>
            <p:cNvSpPr/>
            <p:nvPr/>
          </p:nvSpPr>
          <p:spPr>
            <a:xfrm>
              <a:off x="0" y="0"/>
              <a:ext cx="1444629" cy="256240"/>
            </a:xfrm>
            <a:custGeom>
              <a:avLst/>
              <a:gdLst/>
              <a:ahLst/>
              <a:cxnLst/>
              <a:rect l="l" t="t" r="r" b="b"/>
              <a:pathLst>
                <a:path w="1444629" h="256240">
                  <a:moveTo>
                    <a:pt x="203200" y="0"/>
                  </a:moveTo>
                  <a:lnTo>
                    <a:pt x="1241429" y="0"/>
                  </a:lnTo>
                  <a:lnTo>
                    <a:pt x="1444629" y="256240"/>
                  </a:lnTo>
                  <a:lnTo>
                    <a:pt x="0" y="256240"/>
                  </a:lnTo>
                  <a:lnTo>
                    <a:pt x="203200" y="0"/>
                  </a:lnTo>
                  <a:close/>
                </a:path>
              </a:pathLst>
            </a:custGeom>
            <a:solidFill>
              <a:srgbClr val="13538A"/>
            </a:solidFill>
          </p:spPr>
        </p:sp>
        <p:sp>
          <p:nvSpPr>
            <p:cNvPr id="4" name="TextBox 4"/>
            <p:cNvSpPr txBox="1"/>
            <p:nvPr/>
          </p:nvSpPr>
          <p:spPr>
            <a:xfrm>
              <a:off x="127000" y="-38100"/>
              <a:ext cx="558800" cy="647700"/>
            </a:xfrm>
            <a:prstGeom prst="rect">
              <a:avLst/>
            </a:prstGeom>
          </p:spPr>
          <p:txBody>
            <a:bodyPr lIns="50800" tIns="50800" rIns="50800" bIns="50800" rtlCol="0" anchor="ctr"/>
            <a:lstStyle/>
            <a:p>
              <a:pPr algn="ctr">
                <a:lnSpc>
                  <a:spcPts val="2100"/>
                </a:lnSpc>
              </a:pPr>
              <a:endParaRPr/>
            </a:p>
          </p:txBody>
        </p:sp>
      </p:grpSp>
      <p:sp>
        <p:nvSpPr>
          <p:cNvPr id="5" name="Freeform 5"/>
          <p:cNvSpPr/>
          <p:nvPr/>
        </p:nvSpPr>
        <p:spPr>
          <a:xfrm>
            <a:off x="14249091" y="-4605859"/>
            <a:ext cx="6020419" cy="6064524"/>
          </a:xfrm>
          <a:custGeom>
            <a:avLst/>
            <a:gdLst/>
            <a:ahLst/>
            <a:cxnLst/>
            <a:rect l="l" t="t" r="r" b="b"/>
            <a:pathLst>
              <a:path w="6020419" h="6064524">
                <a:moveTo>
                  <a:pt x="0" y="0"/>
                </a:moveTo>
                <a:lnTo>
                  <a:pt x="6020418" y="0"/>
                </a:lnTo>
                <a:lnTo>
                  <a:pt x="6020418" y="6064524"/>
                </a:lnTo>
                <a:lnTo>
                  <a:pt x="0" y="606452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3279982" y="6443498"/>
            <a:ext cx="4915905" cy="3651815"/>
          </a:xfrm>
          <a:custGeom>
            <a:avLst/>
            <a:gdLst/>
            <a:ahLst/>
            <a:cxnLst/>
            <a:rect l="l" t="t" r="r" b="b"/>
            <a:pathLst>
              <a:path w="4915905" h="3651815">
                <a:moveTo>
                  <a:pt x="0" y="0"/>
                </a:moveTo>
                <a:lnTo>
                  <a:pt x="4915905" y="0"/>
                </a:lnTo>
                <a:lnTo>
                  <a:pt x="4915905" y="3651815"/>
                </a:lnTo>
                <a:lnTo>
                  <a:pt x="0" y="3651815"/>
                </a:lnTo>
                <a:lnTo>
                  <a:pt x="0" y="0"/>
                </a:lnTo>
                <a:close/>
              </a:path>
            </a:pathLst>
          </a:custGeom>
          <a:blipFill>
            <a:blip r:embed="rId4"/>
            <a:stretch>
              <a:fillRect/>
            </a:stretch>
          </a:blipFill>
        </p:spPr>
      </p:sp>
      <p:sp>
        <p:nvSpPr>
          <p:cNvPr id="7" name="Freeform 7"/>
          <p:cNvSpPr/>
          <p:nvPr/>
        </p:nvSpPr>
        <p:spPr>
          <a:xfrm>
            <a:off x="12906861" y="2461841"/>
            <a:ext cx="5381139" cy="4097003"/>
          </a:xfrm>
          <a:custGeom>
            <a:avLst/>
            <a:gdLst/>
            <a:ahLst/>
            <a:cxnLst/>
            <a:rect l="l" t="t" r="r" b="b"/>
            <a:pathLst>
              <a:path w="5381139" h="4097003">
                <a:moveTo>
                  <a:pt x="0" y="0"/>
                </a:moveTo>
                <a:lnTo>
                  <a:pt x="5381139" y="0"/>
                </a:lnTo>
                <a:lnTo>
                  <a:pt x="5381139" y="4097003"/>
                </a:lnTo>
                <a:lnTo>
                  <a:pt x="0" y="4097003"/>
                </a:lnTo>
                <a:lnTo>
                  <a:pt x="0" y="0"/>
                </a:lnTo>
                <a:close/>
              </a:path>
            </a:pathLst>
          </a:custGeom>
          <a:blipFill>
            <a:blip r:embed="rId5"/>
            <a:stretch>
              <a:fillRect/>
            </a:stretch>
          </a:blipFill>
        </p:spPr>
      </p:sp>
      <p:sp>
        <p:nvSpPr>
          <p:cNvPr id="8" name="Freeform 8"/>
          <p:cNvSpPr/>
          <p:nvPr/>
        </p:nvSpPr>
        <p:spPr>
          <a:xfrm>
            <a:off x="10158969" y="6287190"/>
            <a:ext cx="5255562" cy="3964432"/>
          </a:xfrm>
          <a:custGeom>
            <a:avLst/>
            <a:gdLst/>
            <a:ahLst/>
            <a:cxnLst/>
            <a:rect l="l" t="t" r="r" b="b"/>
            <a:pathLst>
              <a:path w="5255562" h="3964432">
                <a:moveTo>
                  <a:pt x="0" y="0"/>
                </a:moveTo>
                <a:lnTo>
                  <a:pt x="5255562" y="0"/>
                </a:lnTo>
                <a:lnTo>
                  <a:pt x="5255562" y="3964432"/>
                </a:lnTo>
                <a:lnTo>
                  <a:pt x="0" y="3964432"/>
                </a:lnTo>
                <a:lnTo>
                  <a:pt x="0" y="0"/>
                </a:lnTo>
                <a:close/>
              </a:path>
            </a:pathLst>
          </a:custGeom>
          <a:blipFill>
            <a:blip r:embed="rId6"/>
            <a:stretch>
              <a:fillRect/>
            </a:stretch>
          </a:blipFill>
        </p:spPr>
      </p:sp>
      <p:sp>
        <p:nvSpPr>
          <p:cNvPr id="9" name="Freeform 9"/>
          <p:cNvSpPr/>
          <p:nvPr/>
        </p:nvSpPr>
        <p:spPr>
          <a:xfrm>
            <a:off x="6340928" y="2055230"/>
            <a:ext cx="6308039" cy="4604120"/>
          </a:xfrm>
          <a:custGeom>
            <a:avLst/>
            <a:gdLst/>
            <a:ahLst/>
            <a:cxnLst/>
            <a:rect l="l" t="t" r="r" b="b"/>
            <a:pathLst>
              <a:path w="6308039" h="4604120">
                <a:moveTo>
                  <a:pt x="0" y="0"/>
                </a:moveTo>
                <a:lnTo>
                  <a:pt x="6308039" y="0"/>
                </a:lnTo>
                <a:lnTo>
                  <a:pt x="6308039" y="4604120"/>
                </a:lnTo>
                <a:lnTo>
                  <a:pt x="0" y="4604120"/>
                </a:lnTo>
                <a:lnTo>
                  <a:pt x="0" y="0"/>
                </a:lnTo>
                <a:close/>
              </a:path>
            </a:pathLst>
          </a:custGeom>
          <a:blipFill>
            <a:blip r:embed="rId7"/>
            <a:stretch>
              <a:fillRect t="-459" b="-459"/>
            </a:stretch>
          </a:blipFill>
        </p:spPr>
      </p:sp>
      <p:sp>
        <p:nvSpPr>
          <p:cNvPr id="10" name="Freeform 10"/>
          <p:cNvSpPr/>
          <p:nvPr/>
        </p:nvSpPr>
        <p:spPr>
          <a:xfrm>
            <a:off x="476930" y="2461841"/>
            <a:ext cx="5606103" cy="3981657"/>
          </a:xfrm>
          <a:custGeom>
            <a:avLst/>
            <a:gdLst/>
            <a:ahLst/>
            <a:cxnLst/>
            <a:rect l="l" t="t" r="r" b="b"/>
            <a:pathLst>
              <a:path w="5606103" h="3981657">
                <a:moveTo>
                  <a:pt x="0" y="0"/>
                </a:moveTo>
                <a:lnTo>
                  <a:pt x="5606103" y="0"/>
                </a:lnTo>
                <a:lnTo>
                  <a:pt x="5606103" y="3981657"/>
                </a:lnTo>
                <a:lnTo>
                  <a:pt x="0" y="3981657"/>
                </a:lnTo>
                <a:lnTo>
                  <a:pt x="0" y="0"/>
                </a:lnTo>
                <a:close/>
              </a:path>
            </a:pathLst>
          </a:custGeom>
          <a:blipFill>
            <a:blip r:embed="rId8"/>
            <a:stretch>
              <a:fillRect/>
            </a:stretch>
          </a:blipFill>
        </p:spPr>
      </p:sp>
      <p:sp>
        <p:nvSpPr>
          <p:cNvPr id="11" name="Freeform 11"/>
          <p:cNvSpPr/>
          <p:nvPr/>
        </p:nvSpPr>
        <p:spPr>
          <a:xfrm flipH="1">
            <a:off x="144174" y="231521"/>
            <a:ext cx="1769052" cy="1594358"/>
          </a:xfrm>
          <a:custGeom>
            <a:avLst/>
            <a:gdLst/>
            <a:ahLst/>
            <a:cxnLst/>
            <a:rect l="l" t="t" r="r" b="b"/>
            <a:pathLst>
              <a:path w="1769052" h="1594358">
                <a:moveTo>
                  <a:pt x="1769052" y="0"/>
                </a:moveTo>
                <a:lnTo>
                  <a:pt x="0" y="0"/>
                </a:lnTo>
                <a:lnTo>
                  <a:pt x="0" y="1594358"/>
                </a:lnTo>
                <a:lnTo>
                  <a:pt x="1769052" y="1594358"/>
                </a:lnTo>
                <a:lnTo>
                  <a:pt x="1769052"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2" name="TextBox 12"/>
          <p:cNvSpPr txBox="1"/>
          <p:nvPr/>
        </p:nvSpPr>
        <p:spPr>
          <a:xfrm>
            <a:off x="2135378" y="-9525"/>
            <a:ext cx="6534440" cy="2064755"/>
          </a:xfrm>
          <a:prstGeom prst="rect">
            <a:avLst/>
          </a:prstGeom>
        </p:spPr>
        <p:txBody>
          <a:bodyPr lIns="0" tIns="0" rIns="0" bIns="0" rtlCol="0" anchor="t">
            <a:spAutoFit/>
          </a:bodyPr>
          <a:lstStyle/>
          <a:p>
            <a:pPr>
              <a:lnSpc>
                <a:spcPts val="8151"/>
              </a:lnSpc>
            </a:pPr>
            <a:r>
              <a:rPr lang="en-US" sz="6792">
                <a:solidFill>
                  <a:srgbClr val="FFFFFF"/>
                </a:solidFill>
                <a:latin typeface="TT Hoves Bold"/>
              </a:rPr>
              <a:t>TimeSeries Analysis</a:t>
            </a: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wipe(down)">
                                      <p:cBhvr>
                                        <p:cTn id="10" dur="500"/>
                                        <p:tgtEl>
                                          <p:spTgt spid="12"/>
                                        </p:tgtEl>
                                      </p:cBhvr>
                                    </p:animEffect>
                                  </p:childTnLst>
                                </p:cTn>
                              </p:par>
                              <p:par>
                                <p:cTn id="11" presetID="22" presetClass="entr" presetSubtype="4"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wipe(down)">
                                      <p:cBhvr>
                                        <p:cTn id="13" dur="500"/>
                                        <p:tgtEl>
                                          <p:spTgt spid="11"/>
                                        </p:tgtEl>
                                      </p:cBhvr>
                                    </p:animEffect>
                                  </p:childTnLst>
                                </p:cTn>
                              </p:par>
                              <p:par>
                                <p:cTn id="14" presetID="22" presetClass="entr" presetSubtype="4" fill="hold" nodeType="with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wipe(down)">
                                      <p:cBhvr>
                                        <p:cTn id="16" dur="500"/>
                                        <p:tgtEl>
                                          <p:spTgt spid="2"/>
                                        </p:tgtEl>
                                      </p:cBhvr>
                                    </p:animEffect>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1000"/>
                                        <p:tgtEl>
                                          <p:spTgt spid="10"/>
                                        </p:tgtEl>
                                      </p:cBhvr>
                                    </p:animEffect>
                                    <p:anim calcmode="lin" valueType="num">
                                      <p:cBhvr>
                                        <p:cTn id="22" dur="1000" fill="hold"/>
                                        <p:tgtEl>
                                          <p:spTgt spid="10"/>
                                        </p:tgtEl>
                                        <p:attrNameLst>
                                          <p:attrName>ppt_x</p:attrName>
                                        </p:attrNameLst>
                                      </p:cBhvr>
                                      <p:tavLst>
                                        <p:tav tm="0">
                                          <p:val>
                                            <p:strVal val="#ppt_x"/>
                                          </p:val>
                                        </p:tav>
                                        <p:tav tm="100000">
                                          <p:val>
                                            <p:strVal val="#ppt_x"/>
                                          </p:val>
                                        </p:tav>
                                      </p:tavLst>
                                    </p:anim>
                                    <p:anim calcmode="lin" valueType="num">
                                      <p:cBhvr>
                                        <p:cTn id="23"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1000"/>
                                        <p:tgtEl>
                                          <p:spTgt spid="9"/>
                                        </p:tgtEl>
                                      </p:cBhvr>
                                    </p:animEffect>
                                    <p:anim calcmode="lin" valueType="num">
                                      <p:cBhvr>
                                        <p:cTn id="29" dur="1000" fill="hold"/>
                                        <p:tgtEl>
                                          <p:spTgt spid="9"/>
                                        </p:tgtEl>
                                        <p:attrNameLst>
                                          <p:attrName>ppt_x</p:attrName>
                                        </p:attrNameLst>
                                      </p:cBhvr>
                                      <p:tavLst>
                                        <p:tav tm="0">
                                          <p:val>
                                            <p:strVal val="#ppt_x"/>
                                          </p:val>
                                        </p:tav>
                                        <p:tav tm="100000">
                                          <p:val>
                                            <p:strVal val="#ppt_x"/>
                                          </p:val>
                                        </p:tav>
                                      </p:tavLst>
                                    </p:anim>
                                    <p:anim calcmode="lin" valueType="num">
                                      <p:cBhvr>
                                        <p:cTn id="30"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1000"/>
                                        <p:tgtEl>
                                          <p:spTgt spid="7"/>
                                        </p:tgtEl>
                                      </p:cBhvr>
                                    </p:animEffect>
                                    <p:anim calcmode="lin" valueType="num">
                                      <p:cBhvr>
                                        <p:cTn id="36" dur="1000" fill="hold"/>
                                        <p:tgtEl>
                                          <p:spTgt spid="7"/>
                                        </p:tgtEl>
                                        <p:attrNameLst>
                                          <p:attrName>ppt_x</p:attrName>
                                        </p:attrNameLst>
                                      </p:cBhvr>
                                      <p:tavLst>
                                        <p:tav tm="0">
                                          <p:val>
                                            <p:strVal val="#ppt_x"/>
                                          </p:val>
                                        </p:tav>
                                        <p:tav tm="100000">
                                          <p:val>
                                            <p:strVal val="#ppt_x"/>
                                          </p:val>
                                        </p:tav>
                                      </p:tavLst>
                                    </p:anim>
                                    <p:anim calcmode="lin" valueType="num">
                                      <p:cBhvr>
                                        <p:cTn id="37"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6"/>
                                        </p:tgtEl>
                                        <p:attrNameLst>
                                          <p:attrName>style.visibility</p:attrName>
                                        </p:attrNameLst>
                                      </p:cBhvr>
                                      <p:to>
                                        <p:strVal val="visible"/>
                                      </p:to>
                                    </p:set>
                                    <p:animEffect transition="in" filter="fade">
                                      <p:cBhvr>
                                        <p:cTn id="42" dur="1000"/>
                                        <p:tgtEl>
                                          <p:spTgt spid="6"/>
                                        </p:tgtEl>
                                      </p:cBhvr>
                                    </p:animEffect>
                                    <p:anim calcmode="lin" valueType="num">
                                      <p:cBhvr>
                                        <p:cTn id="43" dur="1000" fill="hold"/>
                                        <p:tgtEl>
                                          <p:spTgt spid="6"/>
                                        </p:tgtEl>
                                        <p:attrNameLst>
                                          <p:attrName>ppt_x</p:attrName>
                                        </p:attrNameLst>
                                      </p:cBhvr>
                                      <p:tavLst>
                                        <p:tav tm="0">
                                          <p:val>
                                            <p:strVal val="#ppt_x"/>
                                          </p:val>
                                        </p:tav>
                                        <p:tav tm="100000">
                                          <p:val>
                                            <p:strVal val="#ppt_x"/>
                                          </p:val>
                                        </p:tav>
                                      </p:tavLst>
                                    </p:anim>
                                    <p:anim calcmode="lin" valueType="num">
                                      <p:cBhvr>
                                        <p:cTn id="4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8"/>
                                        </p:tgtEl>
                                        <p:attrNameLst>
                                          <p:attrName>style.visibility</p:attrName>
                                        </p:attrNameLst>
                                      </p:cBhvr>
                                      <p:to>
                                        <p:strVal val="visible"/>
                                      </p:to>
                                    </p:set>
                                    <p:animEffect transition="in" filter="fade">
                                      <p:cBhvr>
                                        <p:cTn id="49" dur="1000"/>
                                        <p:tgtEl>
                                          <p:spTgt spid="8"/>
                                        </p:tgtEl>
                                      </p:cBhvr>
                                    </p:animEffect>
                                    <p:anim calcmode="lin" valueType="num">
                                      <p:cBhvr>
                                        <p:cTn id="50" dur="1000" fill="hold"/>
                                        <p:tgtEl>
                                          <p:spTgt spid="8"/>
                                        </p:tgtEl>
                                        <p:attrNameLst>
                                          <p:attrName>ppt_x</p:attrName>
                                        </p:attrNameLst>
                                      </p:cBhvr>
                                      <p:tavLst>
                                        <p:tav tm="0">
                                          <p:val>
                                            <p:strVal val="#ppt_x"/>
                                          </p:val>
                                        </p:tav>
                                        <p:tav tm="100000">
                                          <p:val>
                                            <p:strVal val="#ppt_x"/>
                                          </p:val>
                                        </p:tav>
                                      </p:tavLst>
                                    </p:anim>
                                    <p:anim calcmode="lin" valueType="num">
                                      <p:cBhvr>
                                        <p:cTn id="51"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10800000">
            <a:off x="-7201638" y="-184049"/>
            <a:ext cx="15700985" cy="2642539"/>
            <a:chOff x="0" y="0"/>
            <a:chExt cx="1522480" cy="256240"/>
          </a:xfrm>
        </p:grpSpPr>
        <p:sp>
          <p:nvSpPr>
            <p:cNvPr id="3" name="Freeform 3"/>
            <p:cNvSpPr/>
            <p:nvPr/>
          </p:nvSpPr>
          <p:spPr>
            <a:xfrm>
              <a:off x="0" y="0"/>
              <a:ext cx="1522480" cy="256240"/>
            </a:xfrm>
            <a:custGeom>
              <a:avLst/>
              <a:gdLst/>
              <a:ahLst/>
              <a:cxnLst/>
              <a:rect l="l" t="t" r="r" b="b"/>
              <a:pathLst>
                <a:path w="1522480" h="256240">
                  <a:moveTo>
                    <a:pt x="203200" y="0"/>
                  </a:moveTo>
                  <a:lnTo>
                    <a:pt x="1319280" y="0"/>
                  </a:lnTo>
                  <a:lnTo>
                    <a:pt x="1522480" y="256240"/>
                  </a:lnTo>
                  <a:lnTo>
                    <a:pt x="0" y="256240"/>
                  </a:lnTo>
                  <a:lnTo>
                    <a:pt x="203200" y="0"/>
                  </a:lnTo>
                  <a:close/>
                </a:path>
              </a:pathLst>
            </a:custGeom>
            <a:solidFill>
              <a:srgbClr val="13538A"/>
            </a:solidFill>
          </p:spPr>
        </p:sp>
        <p:sp>
          <p:nvSpPr>
            <p:cNvPr id="4" name="TextBox 4"/>
            <p:cNvSpPr txBox="1"/>
            <p:nvPr/>
          </p:nvSpPr>
          <p:spPr>
            <a:xfrm>
              <a:off x="127000" y="-38100"/>
              <a:ext cx="558800" cy="647700"/>
            </a:xfrm>
            <a:prstGeom prst="rect">
              <a:avLst/>
            </a:prstGeom>
          </p:spPr>
          <p:txBody>
            <a:bodyPr lIns="50800" tIns="50800" rIns="50800" bIns="50800" rtlCol="0" anchor="ctr"/>
            <a:lstStyle/>
            <a:p>
              <a:pPr algn="ctr">
                <a:lnSpc>
                  <a:spcPts val="2100"/>
                </a:lnSpc>
              </a:pPr>
              <a:endParaRPr/>
            </a:p>
          </p:txBody>
        </p:sp>
      </p:grpSp>
      <p:sp>
        <p:nvSpPr>
          <p:cNvPr id="5" name="Freeform 5"/>
          <p:cNvSpPr/>
          <p:nvPr/>
        </p:nvSpPr>
        <p:spPr>
          <a:xfrm>
            <a:off x="13613212" y="-3606035"/>
            <a:ext cx="6020419" cy="6064524"/>
          </a:xfrm>
          <a:custGeom>
            <a:avLst/>
            <a:gdLst/>
            <a:ahLst/>
            <a:cxnLst/>
            <a:rect l="l" t="t" r="r" b="b"/>
            <a:pathLst>
              <a:path w="6020419" h="6064524">
                <a:moveTo>
                  <a:pt x="0" y="0"/>
                </a:moveTo>
                <a:lnTo>
                  <a:pt x="6020418" y="0"/>
                </a:lnTo>
                <a:lnTo>
                  <a:pt x="6020418" y="6064524"/>
                </a:lnTo>
                <a:lnTo>
                  <a:pt x="0" y="606452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238465" y="3556586"/>
            <a:ext cx="2836781" cy="3603385"/>
          </a:xfrm>
          <a:custGeom>
            <a:avLst/>
            <a:gdLst/>
            <a:ahLst/>
            <a:cxnLst/>
            <a:rect l="l" t="t" r="r" b="b"/>
            <a:pathLst>
              <a:path w="2836781" h="3603385">
                <a:moveTo>
                  <a:pt x="0" y="0"/>
                </a:moveTo>
                <a:lnTo>
                  <a:pt x="2836781" y="0"/>
                </a:lnTo>
                <a:lnTo>
                  <a:pt x="2836781" y="3603385"/>
                </a:lnTo>
                <a:lnTo>
                  <a:pt x="0" y="3603385"/>
                </a:lnTo>
                <a:lnTo>
                  <a:pt x="0" y="0"/>
                </a:lnTo>
                <a:close/>
              </a:path>
            </a:pathLst>
          </a:custGeom>
          <a:blipFill>
            <a:blip r:embed="rId4"/>
            <a:stretch>
              <a:fillRect l="-859" t="-2957" r="-859"/>
            </a:stretch>
          </a:blipFill>
        </p:spPr>
      </p:sp>
      <p:sp>
        <p:nvSpPr>
          <p:cNvPr id="7" name="Freeform 7"/>
          <p:cNvSpPr/>
          <p:nvPr/>
        </p:nvSpPr>
        <p:spPr>
          <a:xfrm>
            <a:off x="4043051" y="3031816"/>
            <a:ext cx="3687819" cy="4128155"/>
          </a:xfrm>
          <a:custGeom>
            <a:avLst/>
            <a:gdLst/>
            <a:ahLst/>
            <a:cxnLst/>
            <a:rect l="l" t="t" r="r" b="b"/>
            <a:pathLst>
              <a:path w="3687819" h="4128155">
                <a:moveTo>
                  <a:pt x="0" y="0"/>
                </a:moveTo>
                <a:lnTo>
                  <a:pt x="3687819" y="0"/>
                </a:lnTo>
                <a:lnTo>
                  <a:pt x="3687819" y="4128155"/>
                </a:lnTo>
                <a:lnTo>
                  <a:pt x="0" y="4128155"/>
                </a:lnTo>
                <a:lnTo>
                  <a:pt x="0" y="0"/>
                </a:lnTo>
                <a:close/>
              </a:path>
            </a:pathLst>
          </a:custGeom>
          <a:blipFill>
            <a:blip r:embed="rId5"/>
            <a:stretch>
              <a:fillRect/>
            </a:stretch>
          </a:blipFill>
        </p:spPr>
      </p:sp>
      <p:sp>
        <p:nvSpPr>
          <p:cNvPr id="8" name="Freeform 8"/>
          <p:cNvSpPr/>
          <p:nvPr/>
        </p:nvSpPr>
        <p:spPr>
          <a:xfrm>
            <a:off x="13187659" y="3605371"/>
            <a:ext cx="6320832" cy="3557725"/>
          </a:xfrm>
          <a:custGeom>
            <a:avLst/>
            <a:gdLst/>
            <a:ahLst/>
            <a:cxnLst/>
            <a:rect l="l" t="t" r="r" b="b"/>
            <a:pathLst>
              <a:path w="6320832" h="3557725">
                <a:moveTo>
                  <a:pt x="0" y="0"/>
                </a:moveTo>
                <a:lnTo>
                  <a:pt x="6320832" y="0"/>
                </a:lnTo>
                <a:lnTo>
                  <a:pt x="6320832" y="3557725"/>
                </a:lnTo>
                <a:lnTo>
                  <a:pt x="0" y="3557725"/>
                </a:lnTo>
                <a:lnTo>
                  <a:pt x="0" y="0"/>
                </a:lnTo>
                <a:close/>
              </a:path>
            </a:pathLst>
          </a:custGeom>
          <a:blipFill>
            <a:blip r:embed="rId6"/>
            <a:stretch>
              <a:fillRect/>
            </a:stretch>
          </a:blipFill>
        </p:spPr>
      </p:sp>
      <p:sp>
        <p:nvSpPr>
          <p:cNvPr id="9" name="TextBox 9"/>
          <p:cNvSpPr txBox="1"/>
          <p:nvPr/>
        </p:nvSpPr>
        <p:spPr>
          <a:xfrm>
            <a:off x="1656856" y="886315"/>
            <a:ext cx="5777523" cy="771525"/>
          </a:xfrm>
          <a:prstGeom prst="rect">
            <a:avLst/>
          </a:prstGeom>
        </p:spPr>
        <p:txBody>
          <a:bodyPr lIns="0" tIns="0" rIns="0" bIns="0" rtlCol="0" anchor="t">
            <a:spAutoFit/>
          </a:bodyPr>
          <a:lstStyle/>
          <a:p>
            <a:pPr>
              <a:lnSpc>
                <a:spcPts val="6129"/>
              </a:lnSpc>
            </a:pPr>
            <a:r>
              <a:rPr lang="en-US" sz="5107">
                <a:solidFill>
                  <a:srgbClr val="FFFFFF"/>
                </a:solidFill>
                <a:latin typeface="TT Hoves Bold"/>
              </a:rPr>
              <a:t> Backend System</a:t>
            </a:r>
          </a:p>
        </p:txBody>
      </p:sp>
      <p:sp>
        <p:nvSpPr>
          <p:cNvPr id="10" name="Freeform 10"/>
          <p:cNvSpPr/>
          <p:nvPr/>
        </p:nvSpPr>
        <p:spPr>
          <a:xfrm>
            <a:off x="7947565" y="3123904"/>
            <a:ext cx="6452384" cy="4039193"/>
          </a:xfrm>
          <a:custGeom>
            <a:avLst/>
            <a:gdLst/>
            <a:ahLst/>
            <a:cxnLst/>
            <a:rect l="l" t="t" r="r" b="b"/>
            <a:pathLst>
              <a:path w="6452384" h="4039193">
                <a:moveTo>
                  <a:pt x="0" y="0"/>
                </a:moveTo>
                <a:lnTo>
                  <a:pt x="6452385" y="0"/>
                </a:lnTo>
                <a:lnTo>
                  <a:pt x="6452385" y="4039192"/>
                </a:lnTo>
                <a:lnTo>
                  <a:pt x="0" y="4039192"/>
                </a:lnTo>
                <a:lnTo>
                  <a:pt x="0" y="0"/>
                </a:lnTo>
                <a:close/>
              </a:path>
            </a:pathLst>
          </a:custGeom>
          <a:blipFill>
            <a:blip r:embed="rId7"/>
            <a:stretch>
              <a:fillRect/>
            </a:stretch>
          </a:blipFill>
        </p:spPr>
      </p:sp>
      <p:sp>
        <p:nvSpPr>
          <p:cNvPr id="11" name="Freeform 11"/>
          <p:cNvSpPr/>
          <p:nvPr/>
        </p:nvSpPr>
        <p:spPr>
          <a:xfrm>
            <a:off x="109709" y="476816"/>
            <a:ext cx="1547147" cy="1590525"/>
          </a:xfrm>
          <a:custGeom>
            <a:avLst/>
            <a:gdLst/>
            <a:ahLst/>
            <a:cxnLst/>
            <a:rect l="l" t="t" r="r" b="b"/>
            <a:pathLst>
              <a:path w="1547147" h="1590525">
                <a:moveTo>
                  <a:pt x="0" y="0"/>
                </a:moveTo>
                <a:lnTo>
                  <a:pt x="1547147" y="0"/>
                </a:lnTo>
                <a:lnTo>
                  <a:pt x="1547147" y="1590524"/>
                </a:lnTo>
                <a:lnTo>
                  <a:pt x="0" y="159052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wipe(down)">
                                      <p:cBhvr>
                                        <p:cTn id="10" dur="500"/>
                                        <p:tgtEl>
                                          <p:spTgt spid="2"/>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wipe(down)">
                                      <p:cBhvr>
                                        <p:cTn id="13" dur="500"/>
                                        <p:tgtEl>
                                          <p:spTgt spid="9"/>
                                        </p:tgtEl>
                                      </p:cBhvr>
                                    </p:animEffect>
                                  </p:childTnLst>
                                </p:cTn>
                              </p:par>
                              <p:par>
                                <p:cTn id="14" presetID="22" presetClass="entr" presetSubtype="4" fill="hold"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wipe(down)">
                                      <p:cBhvr>
                                        <p:cTn id="16" dur="500"/>
                                        <p:tgtEl>
                                          <p:spTgt spid="11"/>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anim calcmode="lin" valueType="num">
                                      <p:cBhvr additive="base">
                                        <p:cTn id="21" dur="500" fill="hold"/>
                                        <p:tgtEl>
                                          <p:spTgt spid="6"/>
                                        </p:tgtEl>
                                        <p:attrNameLst>
                                          <p:attrName>ppt_x</p:attrName>
                                        </p:attrNameLst>
                                      </p:cBhvr>
                                      <p:tavLst>
                                        <p:tav tm="0">
                                          <p:val>
                                            <p:strVal val="#ppt_x"/>
                                          </p:val>
                                        </p:tav>
                                        <p:tav tm="100000">
                                          <p:val>
                                            <p:strVal val="#ppt_x"/>
                                          </p:val>
                                        </p:tav>
                                      </p:tavLst>
                                    </p:anim>
                                    <p:anim calcmode="lin" valueType="num">
                                      <p:cBhvr additive="base">
                                        <p:cTn id="2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 calcmode="lin" valueType="num">
                                      <p:cBhvr additive="base">
                                        <p:cTn id="27" dur="500" fill="hold"/>
                                        <p:tgtEl>
                                          <p:spTgt spid="7"/>
                                        </p:tgtEl>
                                        <p:attrNameLst>
                                          <p:attrName>ppt_x</p:attrName>
                                        </p:attrNameLst>
                                      </p:cBhvr>
                                      <p:tavLst>
                                        <p:tav tm="0">
                                          <p:val>
                                            <p:strVal val="#ppt_x"/>
                                          </p:val>
                                        </p:tav>
                                        <p:tav tm="100000">
                                          <p:val>
                                            <p:strVal val="#ppt_x"/>
                                          </p:val>
                                        </p:tav>
                                      </p:tavLst>
                                    </p:anim>
                                    <p:anim calcmode="lin" valueType="num">
                                      <p:cBhvr additive="base">
                                        <p:cTn id="2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10"/>
                                        </p:tgtEl>
                                        <p:attrNameLst>
                                          <p:attrName>style.visibility</p:attrName>
                                        </p:attrNameLst>
                                      </p:cBhvr>
                                      <p:to>
                                        <p:strVal val="visible"/>
                                      </p:to>
                                    </p:set>
                                    <p:anim calcmode="lin" valueType="num">
                                      <p:cBhvr additive="base">
                                        <p:cTn id="33" dur="500" fill="hold"/>
                                        <p:tgtEl>
                                          <p:spTgt spid="10"/>
                                        </p:tgtEl>
                                        <p:attrNameLst>
                                          <p:attrName>ppt_x</p:attrName>
                                        </p:attrNameLst>
                                      </p:cBhvr>
                                      <p:tavLst>
                                        <p:tav tm="0">
                                          <p:val>
                                            <p:strVal val="#ppt_x"/>
                                          </p:val>
                                        </p:tav>
                                        <p:tav tm="100000">
                                          <p:val>
                                            <p:strVal val="#ppt_x"/>
                                          </p:val>
                                        </p:tav>
                                      </p:tavLst>
                                    </p:anim>
                                    <p:anim calcmode="lin" valueType="num">
                                      <p:cBhvr additive="base">
                                        <p:cTn id="3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8"/>
                                        </p:tgtEl>
                                        <p:attrNameLst>
                                          <p:attrName>style.visibility</p:attrName>
                                        </p:attrNameLst>
                                      </p:cBhvr>
                                      <p:to>
                                        <p:strVal val="visible"/>
                                      </p:to>
                                    </p:set>
                                    <p:anim calcmode="lin" valueType="num">
                                      <p:cBhvr additive="base">
                                        <p:cTn id="39" dur="500" fill="hold"/>
                                        <p:tgtEl>
                                          <p:spTgt spid="8"/>
                                        </p:tgtEl>
                                        <p:attrNameLst>
                                          <p:attrName>ppt_x</p:attrName>
                                        </p:attrNameLst>
                                      </p:cBhvr>
                                      <p:tavLst>
                                        <p:tav tm="0">
                                          <p:val>
                                            <p:strVal val="#ppt_x"/>
                                          </p:val>
                                        </p:tav>
                                        <p:tav tm="100000">
                                          <p:val>
                                            <p:strVal val="#ppt_x"/>
                                          </p:val>
                                        </p:tav>
                                      </p:tavLst>
                                    </p:anim>
                                    <p:anim calcmode="lin" valueType="num">
                                      <p:cBhvr additive="base">
                                        <p:cTn id="4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10800000">
            <a:off x="-5336840" y="-705768"/>
            <a:ext cx="13639916" cy="2642539"/>
            <a:chOff x="0" y="0"/>
            <a:chExt cx="1322624" cy="256240"/>
          </a:xfrm>
        </p:grpSpPr>
        <p:sp>
          <p:nvSpPr>
            <p:cNvPr id="3" name="Freeform 3"/>
            <p:cNvSpPr/>
            <p:nvPr/>
          </p:nvSpPr>
          <p:spPr>
            <a:xfrm>
              <a:off x="0" y="0"/>
              <a:ext cx="1322624" cy="256240"/>
            </a:xfrm>
            <a:custGeom>
              <a:avLst/>
              <a:gdLst/>
              <a:ahLst/>
              <a:cxnLst/>
              <a:rect l="l" t="t" r="r" b="b"/>
              <a:pathLst>
                <a:path w="1322624" h="256240">
                  <a:moveTo>
                    <a:pt x="203200" y="0"/>
                  </a:moveTo>
                  <a:lnTo>
                    <a:pt x="1119424" y="0"/>
                  </a:lnTo>
                  <a:lnTo>
                    <a:pt x="1322624" y="256240"/>
                  </a:lnTo>
                  <a:lnTo>
                    <a:pt x="0" y="256240"/>
                  </a:lnTo>
                  <a:lnTo>
                    <a:pt x="203200" y="0"/>
                  </a:lnTo>
                  <a:close/>
                </a:path>
              </a:pathLst>
            </a:custGeom>
            <a:solidFill>
              <a:srgbClr val="13538A"/>
            </a:solidFill>
          </p:spPr>
        </p:sp>
        <p:sp>
          <p:nvSpPr>
            <p:cNvPr id="4" name="TextBox 4"/>
            <p:cNvSpPr txBox="1"/>
            <p:nvPr/>
          </p:nvSpPr>
          <p:spPr>
            <a:xfrm>
              <a:off x="127000" y="-38100"/>
              <a:ext cx="558800" cy="647700"/>
            </a:xfrm>
            <a:prstGeom prst="rect">
              <a:avLst/>
            </a:prstGeom>
          </p:spPr>
          <p:txBody>
            <a:bodyPr lIns="50800" tIns="50800" rIns="50800" bIns="50800" rtlCol="0" anchor="ctr"/>
            <a:lstStyle/>
            <a:p>
              <a:pPr algn="ctr">
                <a:lnSpc>
                  <a:spcPts val="2100"/>
                </a:lnSpc>
              </a:pPr>
              <a:endParaRPr/>
            </a:p>
          </p:txBody>
        </p:sp>
      </p:grpSp>
      <p:sp>
        <p:nvSpPr>
          <p:cNvPr id="5" name="Freeform 5"/>
          <p:cNvSpPr/>
          <p:nvPr/>
        </p:nvSpPr>
        <p:spPr>
          <a:xfrm>
            <a:off x="13753431" y="-3738030"/>
            <a:ext cx="6020419" cy="6064524"/>
          </a:xfrm>
          <a:custGeom>
            <a:avLst/>
            <a:gdLst/>
            <a:ahLst/>
            <a:cxnLst/>
            <a:rect l="l" t="t" r="r" b="b"/>
            <a:pathLst>
              <a:path w="6020419" h="6064524">
                <a:moveTo>
                  <a:pt x="0" y="0"/>
                </a:moveTo>
                <a:lnTo>
                  <a:pt x="6020418" y="0"/>
                </a:lnTo>
                <a:lnTo>
                  <a:pt x="6020418" y="6064525"/>
                </a:lnTo>
                <a:lnTo>
                  <a:pt x="0" y="606452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6" name="Group 6"/>
          <p:cNvGrpSpPr/>
          <p:nvPr/>
        </p:nvGrpSpPr>
        <p:grpSpPr>
          <a:xfrm>
            <a:off x="0" y="3354490"/>
            <a:ext cx="5912788" cy="5736675"/>
            <a:chOff x="0" y="0"/>
            <a:chExt cx="7883717" cy="7648900"/>
          </a:xfrm>
        </p:grpSpPr>
        <p:sp>
          <p:nvSpPr>
            <p:cNvPr id="7" name="Freeform 7"/>
            <p:cNvSpPr/>
            <p:nvPr/>
          </p:nvSpPr>
          <p:spPr>
            <a:xfrm>
              <a:off x="531462" y="348010"/>
              <a:ext cx="6872325" cy="6834840"/>
            </a:xfrm>
            <a:custGeom>
              <a:avLst/>
              <a:gdLst/>
              <a:ahLst/>
              <a:cxnLst/>
              <a:rect l="l" t="t" r="r" b="b"/>
              <a:pathLst>
                <a:path w="6872325" h="6834840">
                  <a:moveTo>
                    <a:pt x="0" y="0"/>
                  </a:moveTo>
                  <a:lnTo>
                    <a:pt x="6872325" y="0"/>
                  </a:lnTo>
                  <a:lnTo>
                    <a:pt x="6872325" y="6834840"/>
                  </a:lnTo>
                  <a:lnTo>
                    <a:pt x="0" y="683484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TextBox 8"/>
            <p:cNvSpPr txBox="1"/>
            <p:nvPr/>
          </p:nvSpPr>
          <p:spPr>
            <a:xfrm rot="-1913942">
              <a:off x="649273" y="605190"/>
              <a:ext cx="2305030" cy="588727"/>
            </a:xfrm>
            <a:prstGeom prst="rect">
              <a:avLst/>
            </a:prstGeom>
          </p:spPr>
          <p:txBody>
            <a:bodyPr lIns="0" tIns="0" rIns="0" bIns="0" rtlCol="0" anchor="t">
              <a:spAutoFit/>
            </a:bodyPr>
            <a:lstStyle/>
            <a:p>
              <a:pPr algn="l">
                <a:lnSpc>
                  <a:spcPts val="2358"/>
                </a:lnSpc>
              </a:pPr>
              <a:r>
                <a:rPr lang="en-US" sz="2381">
                  <a:solidFill>
                    <a:srgbClr val="000000"/>
                  </a:solidFill>
                  <a:latin typeface="IBM Plex Sans Bold"/>
                </a:rPr>
                <a:t>EXERCIESE</a:t>
              </a:r>
            </a:p>
          </p:txBody>
        </p:sp>
        <p:sp>
          <p:nvSpPr>
            <p:cNvPr id="9" name="TextBox 9"/>
            <p:cNvSpPr txBox="1"/>
            <p:nvPr/>
          </p:nvSpPr>
          <p:spPr>
            <a:xfrm rot="2217834">
              <a:off x="5132803" y="662948"/>
              <a:ext cx="1847741" cy="534587"/>
            </a:xfrm>
            <a:prstGeom prst="rect">
              <a:avLst/>
            </a:prstGeom>
          </p:spPr>
          <p:txBody>
            <a:bodyPr lIns="0" tIns="0" rIns="0" bIns="0" rtlCol="0" anchor="t">
              <a:spAutoFit/>
            </a:bodyPr>
            <a:lstStyle/>
            <a:p>
              <a:pPr algn="l">
                <a:lnSpc>
                  <a:spcPts val="2358"/>
                </a:lnSpc>
              </a:pPr>
              <a:r>
                <a:rPr lang="en-US" sz="2381">
                  <a:solidFill>
                    <a:srgbClr val="000000"/>
                  </a:solidFill>
                  <a:latin typeface="IBM Plex Sans Bold"/>
                </a:rPr>
                <a:t>HABBITS</a:t>
              </a:r>
            </a:p>
          </p:txBody>
        </p:sp>
        <p:sp>
          <p:nvSpPr>
            <p:cNvPr id="10" name="TextBox 10"/>
            <p:cNvSpPr txBox="1"/>
            <p:nvPr/>
          </p:nvSpPr>
          <p:spPr>
            <a:xfrm rot="-4236083">
              <a:off x="6437387" y="4832820"/>
              <a:ext cx="1797018" cy="528623"/>
            </a:xfrm>
            <a:prstGeom prst="rect">
              <a:avLst/>
            </a:prstGeom>
          </p:spPr>
          <p:txBody>
            <a:bodyPr lIns="0" tIns="0" rIns="0" bIns="0" rtlCol="0" anchor="t">
              <a:spAutoFit/>
            </a:bodyPr>
            <a:lstStyle/>
            <a:p>
              <a:pPr algn="l">
                <a:lnSpc>
                  <a:spcPts val="2358"/>
                </a:lnSpc>
              </a:pPr>
              <a:r>
                <a:rPr lang="en-US" sz="2381">
                  <a:solidFill>
                    <a:srgbClr val="000000"/>
                  </a:solidFill>
                  <a:latin typeface="IBM Plex Sans Bold"/>
                </a:rPr>
                <a:t>STORIES</a:t>
              </a:r>
            </a:p>
          </p:txBody>
        </p:sp>
        <p:sp>
          <p:nvSpPr>
            <p:cNvPr id="11" name="TextBox 11"/>
            <p:cNvSpPr txBox="1"/>
            <p:nvPr/>
          </p:nvSpPr>
          <p:spPr>
            <a:xfrm rot="291960">
              <a:off x="2799039" y="7093976"/>
              <a:ext cx="1601180" cy="487920"/>
            </a:xfrm>
            <a:prstGeom prst="rect">
              <a:avLst/>
            </a:prstGeom>
          </p:spPr>
          <p:txBody>
            <a:bodyPr lIns="0" tIns="0" rIns="0" bIns="0" rtlCol="0" anchor="t">
              <a:spAutoFit/>
            </a:bodyPr>
            <a:lstStyle/>
            <a:p>
              <a:pPr algn="l">
                <a:lnSpc>
                  <a:spcPts val="2358"/>
                </a:lnSpc>
              </a:pPr>
              <a:r>
                <a:rPr lang="en-US" sz="2381">
                  <a:solidFill>
                    <a:srgbClr val="000000"/>
                  </a:solidFill>
                  <a:latin typeface="IBM Plex Sans Bold"/>
                </a:rPr>
                <a:t>MOVIES</a:t>
              </a:r>
            </a:p>
          </p:txBody>
        </p:sp>
        <p:sp>
          <p:nvSpPr>
            <p:cNvPr id="12" name="TextBox 12"/>
            <p:cNvSpPr txBox="1"/>
            <p:nvPr/>
          </p:nvSpPr>
          <p:spPr>
            <a:xfrm rot="3774627">
              <a:off x="-209557" y="4920392"/>
              <a:ext cx="1637249" cy="530396"/>
            </a:xfrm>
            <a:prstGeom prst="rect">
              <a:avLst/>
            </a:prstGeom>
          </p:spPr>
          <p:txBody>
            <a:bodyPr lIns="0" tIns="0" rIns="0" bIns="0" rtlCol="0" anchor="t">
              <a:spAutoFit/>
            </a:bodyPr>
            <a:lstStyle/>
            <a:p>
              <a:pPr algn="l">
                <a:lnSpc>
                  <a:spcPts val="2457"/>
                </a:lnSpc>
              </a:pPr>
              <a:r>
                <a:rPr lang="en-US" sz="2482">
                  <a:solidFill>
                    <a:srgbClr val="000000"/>
                  </a:solidFill>
                  <a:latin typeface="IBM Plex Sans Bold"/>
                </a:rPr>
                <a:t>ADVICE</a:t>
              </a:r>
            </a:p>
          </p:txBody>
        </p:sp>
        <p:sp>
          <p:nvSpPr>
            <p:cNvPr id="13" name="Freeform 13"/>
            <p:cNvSpPr/>
            <p:nvPr/>
          </p:nvSpPr>
          <p:spPr>
            <a:xfrm>
              <a:off x="3114528" y="2803550"/>
              <a:ext cx="1706193" cy="1772668"/>
            </a:xfrm>
            <a:custGeom>
              <a:avLst/>
              <a:gdLst/>
              <a:ahLst/>
              <a:cxnLst/>
              <a:rect l="l" t="t" r="r" b="b"/>
              <a:pathLst>
                <a:path w="1706193" h="1772668">
                  <a:moveTo>
                    <a:pt x="0" y="0"/>
                  </a:moveTo>
                  <a:lnTo>
                    <a:pt x="1706193" y="0"/>
                  </a:lnTo>
                  <a:lnTo>
                    <a:pt x="1706193" y="1772668"/>
                  </a:lnTo>
                  <a:lnTo>
                    <a:pt x="0" y="1772668"/>
                  </a:lnTo>
                  <a:lnTo>
                    <a:pt x="0" y="0"/>
                  </a:lnTo>
                  <a:close/>
                </a:path>
              </a:pathLst>
            </a:custGeom>
            <a:blipFill>
              <a:blip r:embed="rId6"/>
              <a:stretch>
                <a:fillRect l="-15013" t="-11604" r="-14180" b="-12745"/>
              </a:stretch>
            </a:blipFill>
          </p:spPr>
        </p:sp>
        <p:sp>
          <p:nvSpPr>
            <p:cNvPr id="14" name="Freeform 14"/>
            <p:cNvSpPr/>
            <p:nvPr/>
          </p:nvSpPr>
          <p:spPr>
            <a:xfrm rot="-1377001">
              <a:off x="1802989" y="957179"/>
              <a:ext cx="2013050" cy="1137373"/>
            </a:xfrm>
            <a:custGeom>
              <a:avLst/>
              <a:gdLst/>
              <a:ahLst/>
              <a:cxnLst/>
              <a:rect l="l" t="t" r="r" b="b"/>
              <a:pathLst>
                <a:path w="2013050" h="1137373">
                  <a:moveTo>
                    <a:pt x="0" y="0"/>
                  </a:moveTo>
                  <a:lnTo>
                    <a:pt x="2013049" y="0"/>
                  </a:lnTo>
                  <a:lnTo>
                    <a:pt x="2013049" y="1137373"/>
                  </a:lnTo>
                  <a:lnTo>
                    <a:pt x="0" y="1137373"/>
                  </a:lnTo>
                  <a:lnTo>
                    <a:pt x="0" y="0"/>
                  </a:lnTo>
                  <a:close/>
                </a:path>
              </a:pathLst>
            </a:custGeom>
            <a:blipFill>
              <a:blip r:embed="rId7"/>
              <a:stretch>
                <a:fillRect/>
              </a:stretch>
            </a:blipFill>
          </p:spPr>
        </p:sp>
        <p:sp>
          <p:nvSpPr>
            <p:cNvPr id="15" name="Freeform 15"/>
            <p:cNvSpPr/>
            <p:nvPr/>
          </p:nvSpPr>
          <p:spPr>
            <a:xfrm rot="3007316">
              <a:off x="4676086" y="1530350"/>
              <a:ext cx="2082309" cy="1188809"/>
            </a:xfrm>
            <a:custGeom>
              <a:avLst/>
              <a:gdLst/>
              <a:ahLst/>
              <a:cxnLst/>
              <a:rect l="l" t="t" r="r" b="b"/>
              <a:pathLst>
                <a:path w="2082309" h="1188809">
                  <a:moveTo>
                    <a:pt x="0" y="0"/>
                  </a:moveTo>
                  <a:lnTo>
                    <a:pt x="2082309" y="0"/>
                  </a:lnTo>
                  <a:lnTo>
                    <a:pt x="2082309" y="1188809"/>
                  </a:lnTo>
                  <a:lnTo>
                    <a:pt x="0" y="118880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6" name="Freeform 16"/>
            <p:cNvSpPr/>
            <p:nvPr/>
          </p:nvSpPr>
          <p:spPr>
            <a:xfrm>
              <a:off x="2809513" y="5259536"/>
              <a:ext cx="1654470" cy="1443901"/>
            </a:xfrm>
            <a:custGeom>
              <a:avLst/>
              <a:gdLst/>
              <a:ahLst/>
              <a:cxnLst/>
              <a:rect l="l" t="t" r="r" b="b"/>
              <a:pathLst>
                <a:path w="1654470" h="1443901">
                  <a:moveTo>
                    <a:pt x="0" y="0"/>
                  </a:moveTo>
                  <a:lnTo>
                    <a:pt x="1654471" y="0"/>
                  </a:lnTo>
                  <a:lnTo>
                    <a:pt x="1654471" y="1443901"/>
                  </a:lnTo>
                  <a:lnTo>
                    <a:pt x="0" y="1443901"/>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7" name="Freeform 17"/>
            <p:cNvSpPr/>
            <p:nvPr/>
          </p:nvSpPr>
          <p:spPr>
            <a:xfrm>
              <a:off x="950397" y="3399464"/>
              <a:ext cx="1421032" cy="1459340"/>
            </a:xfrm>
            <a:custGeom>
              <a:avLst/>
              <a:gdLst/>
              <a:ahLst/>
              <a:cxnLst/>
              <a:rect l="l" t="t" r="r" b="b"/>
              <a:pathLst>
                <a:path w="1421032" h="1459340">
                  <a:moveTo>
                    <a:pt x="0" y="0"/>
                  </a:moveTo>
                  <a:lnTo>
                    <a:pt x="1421032" y="0"/>
                  </a:lnTo>
                  <a:lnTo>
                    <a:pt x="1421032" y="1459340"/>
                  </a:lnTo>
                  <a:lnTo>
                    <a:pt x="0" y="145934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18" name="Freeform 18"/>
            <p:cNvSpPr/>
            <p:nvPr/>
          </p:nvSpPr>
          <p:spPr>
            <a:xfrm>
              <a:off x="5209983" y="4068658"/>
              <a:ext cx="1630952" cy="1367961"/>
            </a:xfrm>
            <a:custGeom>
              <a:avLst/>
              <a:gdLst/>
              <a:ahLst/>
              <a:cxnLst/>
              <a:rect l="l" t="t" r="r" b="b"/>
              <a:pathLst>
                <a:path w="1630952" h="1367961">
                  <a:moveTo>
                    <a:pt x="0" y="0"/>
                  </a:moveTo>
                  <a:lnTo>
                    <a:pt x="1630952" y="0"/>
                  </a:lnTo>
                  <a:lnTo>
                    <a:pt x="1630952" y="1367960"/>
                  </a:lnTo>
                  <a:lnTo>
                    <a:pt x="0" y="1367960"/>
                  </a:lnTo>
                  <a:lnTo>
                    <a:pt x="0" y="0"/>
                  </a:lnTo>
                  <a:close/>
                </a:path>
              </a:pathLst>
            </a:custGeom>
            <a:blipFill>
              <a:blip r:embed="rId14"/>
              <a:stretch>
                <a:fillRect/>
              </a:stretch>
            </a:blipFill>
          </p:spPr>
        </p:sp>
      </p:grpSp>
      <p:grpSp>
        <p:nvGrpSpPr>
          <p:cNvPr id="19" name="Group 19"/>
          <p:cNvGrpSpPr/>
          <p:nvPr/>
        </p:nvGrpSpPr>
        <p:grpSpPr>
          <a:xfrm>
            <a:off x="6358910" y="3165440"/>
            <a:ext cx="5932013" cy="5925725"/>
            <a:chOff x="0" y="0"/>
            <a:chExt cx="7909350" cy="7900967"/>
          </a:xfrm>
        </p:grpSpPr>
        <p:sp>
          <p:nvSpPr>
            <p:cNvPr id="20" name="TextBox 20"/>
            <p:cNvSpPr txBox="1"/>
            <p:nvPr/>
          </p:nvSpPr>
          <p:spPr>
            <a:xfrm rot="-343171">
              <a:off x="2693230" y="143787"/>
              <a:ext cx="1961141" cy="542765"/>
            </a:xfrm>
            <a:prstGeom prst="rect">
              <a:avLst/>
            </a:prstGeom>
          </p:spPr>
          <p:txBody>
            <a:bodyPr lIns="0" tIns="0" rIns="0" bIns="0" rtlCol="0" anchor="t">
              <a:spAutoFit/>
            </a:bodyPr>
            <a:lstStyle/>
            <a:p>
              <a:pPr algn="l">
                <a:lnSpc>
                  <a:spcPts val="2334"/>
                </a:lnSpc>
              </a:pPr>
              <a:r>
                <a:rPr lang="en-US" sz="2358">
                  <a:solidFill>
                    <a:srgbClr val="000000"/>
                  </a:solidFill>
                  <a:latin typeface="IBM Plex Sans Bold"/>
                </a:rPr>
                <a:t>POSITIVE</a:t>
              </a:r>
            </a:p>
          </p:txBody>
        </p:sp>
        <p:sp>
          <p:nvSpPr>
            <p:cNvPr id="21" name="Freeform 21"/>
            <p:cNvSpPr/>
            <p:nvPr/>
          </p:nvSpPr>
          <p:spPr>
            <a:xfrm>
              <a:off x="492296" y="504367"/>
              <a:ext cx="7009281" cy="6971048"/>
            </a:xfrm>
            <a:custGeom>
              <a:avLst/>
              <a:gdLst/>
              <a:ahLst/>
              <a:cxnLst/>
              <a:rect l="l" t="t" r="r" b="b"/>
              <a:pathLst>
                <a:path w="7009281" h="6971048">
                  <a:moveTo>
                    <a:pt x="0" y="0"/>
                  </a:moveTo>
                  <a:lnTo>
                    <a:pt x="7009281" y="0"/>
                  </a:lnTo>
                  <a:lnTo>
                    <a:pt x="7009281" y="6971049"/>
                  </a:lnTo>
                  <a:lnTo>
                    <a:pt x="0" y="6971049"/>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22" name="TextBox 22"/>
            <p:cNvSpPr txBox="1"/>
            <p:nvPr/>
          </p:nvSpPr>
          <p:spPr>
            <a:xfrm rot="5106304">
              <a:off x="6854884" y="3434768"/>
              <a:ext cx="1407727" cy="487969"/>
            </a:xfrm>
            <a:prstGeom prst="rect">
              <a:avLst/>
            </a:prstGeom>
          </p:spPr>
          <p:txBody>
            <a:bodyPr lIns="0" tIns="0" rIns="0" bIns="0" rtlCol="0" anchor="t">
              <a:spAutoFit/>
            </a:bodyPr>
            <a:lstStyle/>
            <a:p>
              <a:pPr algn="l">
                <a:lnSpc>
                  <a:spcPts val="2334"/>
                </a:lnSpc>
              </a:pPr>
              <a:r>
                <a:rPr lang="en-US" sz="2358">
                  <a:solidFill>
                    <a:srgbClr val="000000"/>
                  </a:solidFill>
                  <a:latin typeface="IBM Plex Sans Bold"/>
                </a:rPr>
                <a:t>HAPPY</a:t>
              </a:r>
            </a:p>
          </p:txBody>
        </p:sp>
        <p:sp>
          <p:nvSpPr>
            <p:cNvPr id="23" name="TextBox 23"/>
            <p:cNvSpPr txBox="1"/>
            <p:nvPr/>
          </p:nvSpPr>
          <p:spPr>
            <a:xfrm rot="224409">
              <a:off x="2697518" y="7286642"/>
              <a:ext cx="2165713" cy="544286"/>
            </a:xfrm>
            <a:prstGeom prst="rect">
              <a:avLst/>
            </a:prstGeom>
          </p:spPr>
          <p:txBody>
            <a:bodyPr lIns="0" tIns="0" rIns="0" bIns="0" rtlCol="0" anchor="t">
              <a:spAutoFit/>
            </a:bodyPr>
            <a:lstStyle/>
            <a:p>
              <a:pPr algn="l">
                <a:lnSpc>
                  <a:spcPts val="2432"/>
                </a:lnSpc>
              </a:pPr>
              <a:r>
                <a:rPr lang="en-US" sz="2457">
                  <a:solidFill>
                    <a:srgbClr val="000000"/>
                  </a:solidFill>
                  <a:latin typeface="IBM Plex Sans Bold"/>
                </a:rPr>
                <a:t>RELAXING</a:t>
              </a:r>
            </a:p>
          </p:txBody>
        </p:sp>
        <p:sp>
          <p:nvSpPr>
            <p:cNvPr id="24" name="TextBox 24"/>
            <p:cNvSpPr txBox="1"/>
            <p:nvPr/>
          </p:nvSpPr>
          <p:spPr>
            <a:xfrm rot="-5336782">
              <a:off x="-535177" y="3617978"/>
              <a:ext cx="1732989" cy="535646"/>
            </a:xfrm>
            <a:prstGeom prst="rect">
              <a:avLst/>
            </a:prstGeom>
          </p:spPr>
          <p:txBody>
            <a:bodyPr lIns="0" tIns="0" rIns="0" bIns="0" rtlCol="0" anchor="t">
              <a:spAutoFit/>
            </a:bodyPr>
            <a:lstStyle/>
            <a:p>
              <a:pPr algn="l">
                <a:lnSpc>
                  <a:spcPts val="2432"/>
                </a:lnSpc>
              </a:pPr>
              <a:r>
                <a:rPr lang="en-US" sz="2457">
                  <a:solidFill>
                    <a:srgbClr val="000000"/>
                  </a:solidFill>
                  <a:latin typeface="IBM Plex Sans Bold"/>
                </a:rPr>
                <a:t>ENERGY</a:t>
              </a:r>
            </a:p>
          </p:txBody>
        </p:sp>
        <p:sp>
          <p:nvSpPr>
            <p:cNvPr id="25" name="Freeform 25"/>
            <p:cNvSpPr/>
            <p:nvPr/>
          </p:nvSpPr>
          <p:spPr>
            <a:xfrm>
              <a:off x="2932890" y="2990122"/>
              <a:ext cx="1985525" cy="1985525"/>
            </a:xfrm>
            <a:custGeom>
              <a:avLst/>
              <a:gdLst/>
              <a:ahLst/>
              <a:cxnLst/>
              <a:rect l="l" t="t" r="r" b="b"/>
              <a:pathLst>
                <a:path w="1985525" h="1985525">
                  <a:moveTo>
                    <a:pt x="0" y="0"/>
                  </a:moveTo>
                  <a:lnTo>
                    <a:pt x="1985526" y="0"/>
                  </a:lnTo>
                  <a:lnTo>
                    <a:pt x="1985526" y="1985525"/>
                  </a:lnTo>
                  <a:lnTo>
                    <a:pt x="0" y="1985525"/>
                  </a:lnTo>
                  <a:lnTo>
                    <a:pt x="0" y="0"/>
                  </a:lnTo>
                  <a:close/>
                </a:path>
              </a:pathLst>
            </a:custGeom>
            <a:blipFill>
              <a:blip r:embed="rId17"/>
              <a:stretch>
                <a:fillRect/>
              </a:stretch>
            </a:blipFill>
          </p:spPr>
        </p:sp>
        <p:sp>
          <p:nvSpPr>
            <p:cNvPr id="26" name="Freeform 26"/>
            <p:cNvSpPr/>
            <p:nvPr/>
          </p:nvSpPr>
          <p:spPr>
            <a:xfrm>
              <a:off x="3488932" y="861182"/>
              <a:ext cx="1619742" cy="1504335"/>
            </a:xfrm>
            <a:custGeom>
              <a:avLst/>
              <a:gdLst/>
              <a:ahLst/>
              <a:cxnLst/>
              <a:rect l="l" t="t" r="r" b="b"/>
              <a:pathLst>
                <a:path w="1619742" h="1504335">
                  <a:moveTo>
                    <a:pt x="0" y="0"/>
                  </a:moveTo>
                  <a:lnTo>
                    <a:pt x="1619741" y="0"/>
                  </a:lnTo>
                  <a:lnTo>
                    <a:pt x="1619741" y="1504335"/>
                  </a:lnTo>
                  <a:lnTo>
                    <a:pt x="0" y="1504335"/>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sp>
        <p:sp>
          <p:nvSpPr>
            <p:cNvPr id="27" name="Freeform 27"/>
            <p:cNvSpPr/>
            <p:nvPr/>
          </p:nvSpPr>
          <p:spPr>
            <a:xfrm>
              <a:off x="690158" y="3023019"/>
              <a:ext cx="1541665" cy="1567131"/>
            </a:xfrm>
            <a:custGeom>
              <a:avLst/>
              <a:gdLst/>
              <a:ahLst/>
              <a:cxnLst/>
              <a:rect l="l" t="t" r="r" b="b"/>
              <a:pathLst>
                <a:path w="1541665" h="1567131">
                  <a:moveTo>
                    <a:pt x="0" y="0"/>
                  </a:moveTo>
                  <a:lnTo>
                    <a:pt x="1541665" y="0"/>
                  </a:lnTo>
                  <a:lnTo>
                    <a:pt x="1541665" y="1567130"/>
                  </a:lnTo>
                  <a:lnTo>
                    <a:pt x="0" y="1567130"/>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sp>
        <p:sp>
          <p:nvSpPr>
            <p:cNvPr id="28" name="Freeform 28"/>
            <p:cNvSpPr/>
            <p:nvPr/>
          </p:nvSpPr>
          <p:spPr>
            <a:xfrm>
              <a:off x="3009461" y="5536777"/>
              <a:ext cx="1570566" cy="1499891"/>
            </a:xfrm>
            <a:custGeom>
              <a:avLst/>
              <a:gdLst/>
              <a:ahLst/>
              <a:cxnLst/>
              <a:rect l="l" t="t" r="r" b="b"/>
              <a:pathLst>
                <a:path w="1570566" h="1499891">
                  <a:moveTo>
                    <a:pt x="0" y="0"/>
                  </a:moveTo>
                  <a:lnTo>
                    <a:pt x="1570567" y="0"/>
                  </a:lnTo>
                  <a:lnTo>
                    <a:pt x="1570567" y="1499891"/>
                  </a:lnTo>
                  <a:lnTo>
                    <a:pt x="0" y="1499891"/>
                  </a:lnTo>
                  <a:lnTo>
                    <a:pt x="0" y="0"/>
                  </a:lnTo>
                  <a:close/>
                </a:path>
              </a:pathLst>
            </a:custGeom>
            <a:blipFill>
              <a:blip r:embed="rId22">
                <a:extLst>
                  <a:ext uri="{96DAC541-7B7A-43D3-8B79-37D633B846F1}">
                    <asvg:svgBlip xmlns:asvg="http://schemas.microsoft.com/office/drawing/2016/SVG/main" r:embed="rId23"/>
                  </a:ext>
                </a:extLst>
              </a:blip>
              <a:stretch>
                <a:fillRect/>
              </a:stretch>
            </a:blipFill>
          </p:spPr>
        </p:sp>
        <p:sp>
          <p:nvSpPr>
            <p:cNvPr id="29" name="Freeform 29"/>
            <p:cNvSpPr/>
            <p:nvPr/>
          </p:nvSpPr>
          <p:spPr>
            <a:xfrm>
              <a:off x="5592075" y="3486933"/>
              <a:ext cx="1503307" cy="1663411"/>
            </a:xfrm>
            <a:custGeom>
              <a:avLst/>
              <a:gdLst/>
              <a:ahLst/>
              <a:cxnLst/>
              <a:rect l="l" t="t" r="r" b="b"/>
              <a:pathLst>
                <a:path w="1503307" h="1663411">
                  <a:moveTo>
                    <a:pt x="0" y="0"/>
                  </a:moveTo>
                  <a:lnTo>
                    <a:pt x="1503307" y="0"/>
                  </a:lnTo>
                  <a:lnTo>
                    <a:pt x="1503307" y="1663411"/>
                  </a:lnTo>
                  <a:lnTo>
                    <a:pt x="0" y="1663411"/>
                  </a:lnTo>
                  <a:lnTo>
                    <a:pt x="0" y="0"/>
                  </a:lnTo>
                  <a:close/>
                </a:path>
              </a:pathLst>
            </a:custGeom>
            <a:blipFill>
              <a:blip r:embed="rId24">
                <a:extLst>
                  <a:ext uri="{96DAC541-7B7A-43D3-8B79-37D633B846F1}">
                    <asvg:svgBlip xmlns:asvg="http://schemas.microsoft.com/office/drawing/2016/SVG/main" r:embed="rId25"/>
                  </a:ext>
                </a:extLst>
              </a:blip>
              <a:stretch>
                <a:fillRect/>
              </a:stretch>
            </a:blipFill>
          </p:spPr>
        </p:sp>
      </p:grpSp>
      <p:sp>
        <p:nvSpPr>
          <p:cNvPr id="30" name="Freeform 30"/>
          <p:cNvSpPr/>
          <p:nvPr/>
        </p:nvSpPr>
        <p:spPr>
          <a:xfrm>
            <a:off x="158211" y="304684"/>
            <a:ext cx="1303229" cy="1448032"/>
          </a:xfrm>
          <a:custGeom>
            <a:avLst/>
            <a:gdLst/>
            <a:ahLst/>
            <a:cxnLst/>
            <a:rect l="l" t="t" r="r" b="b"/>
            <a:pathLst>
              <a:path w="1303229" h="1448032">
                <a:moveTo>
                  <a:pt x="0" y="0"/>
                </a:moveTo>
                <a:lnTo>
                  <a:pt x="1303229" y="0"/>
                </a:lnTo>
                <a:lnTo>
                  <a:pt x="1303229" y="1448032"/>
                </a:lnTo>
                <a:lnTo>
                  <a:pt x="0" y="1448032"/>
                </a:lnTo>
                <a:lnTo>
                  <a:pt x="0" y="0"/>
                </a:lnTo>
                <a:close/>
              </a:path>
            </a:pathLst>
          </a:custGeom>
          <a:blipFill>
            <a:blip r:embed="rId26">
              <a:extLst>
                <a:ext uri="{96DAC541-7B7A-43D3-8B79-37D633B846F1}">
                  <asvg:svgBlip xmlns:asvg="http://schemas.microsoft.com/office/drawing/2016/SVG/main" r:embed="rId27"/>
                </a:ext>
              </a:extLst>
            </a:blip>
            <a:stretch>
              <a:fillRect/>
            </a:stretch>
          </a:blipFill>
        </p:spPr>
      </p:sp>
      <p:sp>
        <p:nvSpPr>
          <p:cNvPr id="31" name="TextBox 31"/>
          <p:cNvSpPr txBox="1"/>
          <p:nvPr/>
        </p:nvSpPr>
        <p:spPr>
          <a:xfrm>
            <a:off x="1570877" y="590297"/>
            <a:ext cx="6842227" cy="876805"/>
          </a:xfrm>
          <a:prstGeom prst="rect">
            <a:avLst/>
          </a:prstGeom>
        </p:spPr>
        <p:txBody>
          <a:bodyPr lIns="0" tIns="0" rIns="0" bIns="0" rtlCol="0" anchor="t">
            <a:spAutoFit/>
          </a:bodyPr>
          <a:lstStyle/>
          <a:p>
            <a:pPr>
              <a:lnSpc>
                <a:spcPts val="6955"/>
              </a:lnSpc>
            </a:pPr>
            <a:r>
              <a:rPr lang="en-US" sz="5795">
                <a:solidFill>
                  <a:srgbClr val="FFFFFF"/>
                </a:solidFill>
                <a:latin typeface="TT Hoves Bold"/>
              </a:rPr>
              <a:t>External APIs</a:t>
            </a:r>
          </a:p>
        </p:txBody>
      </p:sp>
      <p:grpSp>
        <p:nvGrpSpPr>
          <p:cNvPr id="32" name="Group 32"/>
          <p:cNvGrpSpPr/>
          <p:nvPr/>
        </p:nvGrpSpPr>
        <p:grpSpPr>
          <a:xfrm>
            <a:off x="12958880" y="3165440"/>
            <a:ext cx="5329120" cy="5684011"/>
            <a:chOff x="0" y="0"/>
            <a:chExt cx="7105493" cy="7578681"/>
          </a:xfrm>
        </p:grpSpPr>
        <p:sp>
          <p:nvSpPr>
            <p:cNvPr id="33" name="Freeform 33"/>
            <p:cNvSpPr/>
            <p:nvPr/>
          </p:nvSpPr>
          <p:spPr>
            <a:xfrm>
              <a:off x="2688618" y="3202654"/>
              <a:ext cx="1865683" cy="1818829"/>
            </a:xfrm>
            <a:custGeom>
              <a:avLst/>
              <a:gdLst/>
              <a:ahLst/>
              <a:cxnLst/>
              <a:rect l="l" t="t" r="r" b="b"/>
              <a:pathLst>
                <a:path w="1865683" h="1818829">
                  <a:moveTo>
                    <a:pt x="0" y="0"/>
                  </a:moveTo>
                  <a:lnTo>
                    <a:pt x="1865683" y="0"/>
                  </a:lnTo>
                  <a:lnTo>
                    <a:pt x="1865683" y="1818828"/>
                  </a:lnTo>
                  <a:lnTo>
                    <a:pt x="0" y="1818828"/>
                  </a:lnTo>
                  <a:lnTo>
                    <a:pt x="0" y="0"/>
                  </a:lnTo>
                  <a:close/>
                </a:path>
              </a:pathLst>
            </a:custGeom>
            <a:blipFill>
              <a:blip r:embed="rId28"/>
              <a:stretch>
                <a:fillRect l="-80684" t="-17805" r="-83019" b="-34349"/>
              </a:stretch>
            </a:blipFill>
          </p:spPr>
        </p:sp>
        <p:sp>
          <p:nvSpPr>
            <p:cNvPr id="34" name="Freeform 34"/>
            <p:cNvSpPr/>
            <p:nvPr/>
          </p:nvSpPr>
          <p:spPr>
            <a:xfrm>
              <a:off x="0" y="508716"/>
              <a:ext cx="7105493" cy="7069965"/>
            </a:xfrm>
            <a:custGeom>
              <a:avLst/>
              <a:gdLst/>
              <a:ahLst/>
              <a:cxnLst/>
              <a:rect l="l" t="t" r="r" b="b"/>
              <a:pathLst>
                <a:path w="7105493" h="7069965">
                  <a:moveTo>
                    <a:pt x="0" y="0"/>
                  </a:moveTo>
                  <a:lnTo>
                    <a:pt x="7105493" y="0"/>
                  </a:lnTo>
                  <a:lnTo>
                    <a:pt x="7105493" y="7069965"/>
                  </a:lnTo>
                  <a:lnTo>
                    <a:pt x="0" y="7069965"/>
                  </a:lnTo>
                  <a:lnTo>
                    <a:pt x="0" y="0"/>
                  </a:lnTo>
                  <a:close/>
                </a:path>
              </a:pathLst>
            </a:custGeom>
            <a:blipFill>
              <a:blip r:embed="rId29">
                <a:extLst>
                  <a:ext uri="{96DAC541-7B7A-43D3-8B79-37D633B846F1}">
                    <asvg:svgBlip xmlns:asvg="http://schemas.microsoft.com/office/drawing/2016/SVG/main" r:embed="rId30"/>
                  </a:ext>
                </a:extLst>
              </a:blip>
              <a:stretch>
                <a:fillRect/>
              </a:stretch>
            </a:blipFill>
          </p:spPr>
        </p:sp>
        <p:sp>
          <p:nvSpPr>
            <p:cNvPr id="35" name="Freeform 35"/>
            <p:cNvSpPr/>
            <p:nvPr/>
          </p:nvSpPr>
          <p:spPr>
            <a:xfrm>
              <a:off x="2205901" y="5815344"/>
              <a:ext cx="1943052" cy="1471862"/>
            </a:xfrm>
            <a:custGeom>
              <a:avLst/>
              <a:gdLst/>
              <a:ahLst/>
              <a:cxnLst/>
              <a:rect l="l" t="t" r="r" b="b"/>
              <a:pathLst>
                <a:path w="1943052" h="1471862">
                  <a:moveTo>
                    <a:pt x="0" y="0"/>
                  </a:moveTo>
                  <a:lnTo>
                    <a:pt x="1943051" y="0"/>
                  </a:lnTo>
                  <a:lnTo>
                    <a:pt x="1943051" y="1471862"/>
                  </a:lnTo>
                  <a:lnTo>
                    <a:pt x="0" y="1471862"/>
                  </a:lnTo>
                  <a:lnTo>
                    <a:pt x="0" y="0"/>
                  </a:lnTo>
                  <a:close/>
                </a:path>
              </a:pathLst>
            </a:custGeom>
            <a:blipFill>
              <a:blip r:embed="rId31">
                <a:extLst>
                  <a:ext uri="{96DAC541-7B7A-43D3-8B79-37D633B846F1}">
                    <asvg:svgBlip xmlns:asvg="http://schemas.microsoft.com/office/drawing/2016/SVG/main" r:embed="rId32"/>
                  </a:ext>
                </a:extLst>
              </a:blip>
              <a:stretch>
                <a:fillRect/>
              </a:stretch>
            </a:blipFill>
          </p:spPr>
        </p:sp>
        <p:sp>
          <p:nvSpPr>
            <p:cNvPr id="36" name="Freeform 36"/>
            <p:cNvSpPr/>
            <p:nvPr/>
          </p:nvSpPr>
          <p:spPr>
            <a:xfrm>
              <a:off x="181481" y="3693671"/>
              <a:ext cx="1756580" cy="1330609"/>
            </a:xfrm>
            <a:custGeom>
              <a:avLst/>
              <a:gdLst/>
              <a:ahLst/>
              <a:cxnLst/>
              <a:rect l="l" t="t" r="r" b="b"/>
              <a:pathLst>
                <a:path w="1756580" h="1330609">
                  <a:moveTo>
                    <a:pt x="0" y="0"/>
                  </a:moveTo>
                  <a:lnTo>
                    <a:pt x="1756580" y="0"/>
                  </a:lnTo>
                  <a:lnTo>
                    <a:pt x="1756580" y="1330610"/>
                  </a:lnTo>
                  <a:lnTo>
                    <a:pt x="0" y="1330610"/>
                  </a:lnTo>
                  <a:lnTo>
                    <a:pt x="0" y="0"/>
                  </a:lnTo>
                  <a:close/>
                </a:path>
              </a:pathLst>
            </a:custGeom>
            <a:blipFill>
              <a:blip r:embed="rId31">
                <a:extLst>
                  <a:ext uri="{96DAC541-7B7A-43D3-8B79-37D633B846F1}">
                    <asvg:svgBlip xmlns:asvg="http://schemas.microsoft.com/office/drawing/2016/SVG/main" r:embed="rId32"/>
                  </a:ext>
                </a:extLst>
              </a:blip>
              <a:stretch>
                <a:fillRect/>
              </a:stretch>
            </a:blipFill>
          </p:spPr>
        </p:sp>
        <p:sp>
          <p:nvSpPr>
            <p:cNvPr id="37" name="Freeform 37"/>
            <p:cNvSpPr/>
            <p:nvPr/>
          </p:nvSpPr>
          <p:spPr>
            <a:xfrm>
              <a:off x="1791046" y="1254532"/>
              <a:ext cx="1533092" cy="1161318"/>
            </a:xfrm>
            <a:custGeom>
              <a:avLst/>
              <a:gdLst/>
              <a:ahLst/>
              <a:cxnLst/>
              <a:rect l="l" t="t" r="r" b="b"/>
              <a:pathLst>
                <a:path w="1533092" h="1161318">
                  <a:moveTo>
                    <a:pt x="0" y="0"/>
                  </a:moveTo>
                  <a:lnTo>
                    <a:pt x="1533093" y="0"/>
                  </a:lnTo>
                  <a:lnTo>
                    <a:pt x="1533093" y="1161318"/>
                  </a:lnTo>
                  <a:lnTo>
                    <a:pt x="0" y="1161318"/>
                  </a:lnTo>
                  <a:lnTo>
                    <a:pt x="0" y="0"/>
                  </a:lnTo>
                  <a:close/>
                </a:path>
              </a:pathLst>
            </a:custGeom>
            <a:blipFill>
              <a:blip r:embed="rId31">
                <a:extLst>
                  <a:ext uri="{96DAC541-7B7A-43D3-8B79-37D633B846F1}">
                    <asvg:svgBlip xmlns:asvg="http://schemas.microsoft.com/office/drawing/2016/SVG/main" r:embed="rId32"/>
                  </a:ext>
                </a:extLst>
              </a:blip>
              <a:stretch>
                <a:fillRect/>
              </a:stretch>
            </a:blipFill>
          </p:spPr>
        </p:sp>
        <p:sp>
          <p:nvSpPr>
            <p:cNvPr id="38" name="Freeform 38"/>
            <p:cNvSpPr/>
            <p:nvPr/>
          </p:nvSpPr>
          <p:spPr>
            <a:xfrm>
              <a:off x="4554301" y="1750545"/>
              <a:ext cx="1627644" cy="1232940"/>
            </a:xfrm>
            <a:custGeom>
              <a:avLst/>
              <a:gdLst/>
              <a:ahLst/>
              <a:cxnLst/>
              <a:rect l="l" t="t" r="r" b="b"/>
              <a:pathLst>
                <a:path w="1627644" h="1232940">
                  <a:moveTo>
                    <a:pt x="0" y="0"/>
                  </a:moveTo>
                  <a:lnTo>
                    <a:pt x="1627644" y="0"/>
                  </a:lnTo>
                  <a:lnTo>
                    <a:pt x="1627644" y="1232940"/>
                  </a:lnTo>
                  <a:lnTo>
                    <a:pt x="0" y="1232940"/>
                  </a:lnTo>
                  <a:lnTo>
                    <a:pt x="0" y="0"/>
                  </a:lnTo>
                  <a:close/>
                </a:path>
              </a:pathLst>
            </a:custGeom>
            <a:blipFill>
              <a:blip r:embed="rId31">
                <a:extLst>
                  <a:ext uri="{96DAC541-7B7A-43D3-8B79-37D633B846F1}">
                    <asvg:svgBlip xmlns:asvg="http://schemas.microsoft.com/office/drawing/2016/SVG/main" r:embed="rId32"/>
                  </a:ext>
                </a:extLst>
              </a:blip>
              <a:stretch>
                <a:fillRect/>
              </a:stretch>
            </a:blipFill>
          </p:spPr>
        </p:sp>
        <p:sp>
          <p:nvSpPr>
            <p:cNvPr id="39" name="Freeform 39"/>
            <p:cNvSpPr/>
            <p:nvPr/>
          </p:nvSpPr>
          <p:spPr>
            <a:xfrm>
              <a:off x="5232066" y="4719459"/>
              <a:ext cx="1446713" cy="1095885"/>
            </a:xfrm>
            <a:custGeom>
              <a:avLst/>
              <a:gdLst/>
              <a:ahLst/>
              <a:cxnLst/>
              <a:rect l="l" t="t" r="r" b="b"/>
              <a:pathLst>
                <a:path w="1446713" h="1095885">
                  <a:moveTo>
                    <a:pt x="0" y="0"/>
                  </a:moveTo>
                  <a:lnTo>
                    <a:pt x="1446713" y="0"/>
                  </a:lnTo>
                  <a:lnTo>
                    <a:pt x="1446713" y="1095885"/>
                  </a:lnTo>
                  <a:lnTo>
                    <a:pt x="0" y="1095885"/>
                  </a:lnTo>
                  <a:lnTo>
                    <a:pt x="0" y="0"/>
                  </a:lnTo>
                  <a:close/>
                </a:path>
              </a:pathLst>
            </a:custGeom>
            <a:blipFill>
              <a:blip r:embed="rId31">
                <a:extLst>
                  <a:ext uri="{96DAC541-7B7A-43D3-8B79-37D633B846F1}">
                    <asvg:svgBlip xmlns:asvg="http://schemas.microsoft.com/office/drawing/2016/SVG/main" r:embed="rId32"/>
                  </a:ext>
                </a:extLst>
              </a:blip>
              <a:stretch>
                <a:fillRect/>
              </a:stretch>
            </a:blipFill>
          </p:spPr>
        </p:sp>
        <p:sp>
          <p:nvSpPr>
            <p:cNvPr id="40" name="TextBox 40"/>
            <p:cNvSpPr txBox="1"/>
            <p:nvPr/>
          </p:nvSpPr>
          <p:spPr>
            <a:xfrm rot="-125476">
              <a:off x="2935447" y="67280"/>
              <a:ext cx="1609996" cy="513238"/>
            </a:xfrm>
            <a:prstGeom prst="rect">
              <a:avLst/>
            </a:prstGeom>
          </p:spPr>
          <p:txBody>
            <a:bodyPr lIns="0" tIns="0" rIns="0" bIns="0" rtlCol="0" anchor="t">
              <a:spAutoFit/>
            </a:bodyPr>
            <a:lstStyle/>
            <a:p>
              <a:pPr algn="l">
                <a:lnSpc>
                  <a:spcPts val="2310"/>
                </a:lnSpc>
              </a:pPr>
              <a:r>
                <a:rPr lang="en-US" sz="2334">
                  <a:solidFill>
                    <a:srgbClr val="000000"/>
                  </a:solidFill>
                  <a:latin typeface="IBM Plex Sans Bold"/>
                </a:rPr>
                <a:t>IMAGES</a:t>
              </a:r>
            </a:p>
          </p:txBody>
        </p:sp>
      </p:gr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1"/>
                                        </p:tgtEl>
                                        <p:attrNameLst>
                                          <p:attrName>style.visibility</p:attrName>
                                        </p:attrNameLst>
                                      </p:cBhvr>
                                      <p:to>
                                        <p:strVal val="visible"/>
                                      </p:to>
                                    </p:set>
                                    <p:anim calcmode="lin" valueType="num">
                                      <p:cBhvr additive="base">
                                        <p:cTn id="15" dur="500" fill="hold"/>
                                        <p:tgtEl>
                                          <p:spTgt spid="31"/>
                                        </p:tgtEl>
                                        <p:attrNameLst>
                                          <p:attrName>ppt_x</p:attrName>
                                        </p:attrNameLst>
                                      </p:cBhvr>
                                      <p:tavLst>
                                        <p:tav tm="0">
                                          <p:val>
                                            <p:strVal val="#ppt_x"/>
                                          </p:val>
                                        </p:tav>
                                        <p:tav tm="100000">
                                          <p:val>
                                            <p:strVal val="#ppt_x"/>
                                          </p:val>
                                        </p:tav>
                                      </p:tavLst>
                                    </p:anim>
                                    <p:anim calcmode="lin" valueType="num">
                                      <p:cBhvr additive="base">
                                        <p:cTn id="16" dur="500" fill="hold"/>
                                        <p:tgtEl>
                                          <p:spTgt spid="31"/>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0"/>
                                        </p:tgtEl>
                                        <p:attrNameLst>
                                          <p:attrName>style.visibility</p:attrName>
                                        </p:attrNameLst>
                                      </p:cBhvr>
                                      <p:to>
                                        <p:strVal val="visible"/>
                                      </p:to>
                                    </p:set>
                                    <p:anim calcmode="lin" valueType="num">
                                      <p:cBhvr additive="base">
                                        <p:cTn id="19" dur="500" fill="hold"/>
                                        <p:tgtEl>
                                          <p:spTgt spid="30"/>
                                        </p:tgtEl>
                                        <p:attrNameLst>
                                          <p:attrName>ppt_x</p:attrName>
                                        </p:attrNameLst>
                                      </p:cBhvr>
                                      <p:tavLst>
                                        <p:tav tm="0">
                                          <p:val>
                                            <p:strVal val="#ppt_x"/>
                                          </p:val>
                                        </p:tav>
                                        <p:tav tm="100000">
                                          <p:val>
                                            <p:strVal val="#ppt_x"/>
                                          </p:val>
                                        </p:tav>
                                      </p:tavLst>
                                    </p:anim>
                                    <p:anim calcmode="lin" valueType="num">
                                      <p:cBhvr additive="base">
                                        <p:cTn id="20"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4" presetClass="entr" presetSubtype="10"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randombar(horizontal)">
                                      <p:cBhvr>
                                        <p:cTn id="25" dur="500"/>
                                        <p:tgtEl>
                                          <p:spTgt spid="6"/>
                                        </p:tgtEl>
                                      </p:cBhvr>
                                    </p:animEffect>
                                  </p:childTnLst>
                                </p:cTn>
                              </p:par>
                            </p:childTnLst>
                          </p:cTn>
                        </p:par>
                      </p:childTnLst>
                    </p:cTn>
                  </p:par>
                  <p:par>
                    <p:cTn id="26" fill="hold">
                      <p:stCondLst>
                        <p:cond delay="indefinite"/>
                      </p:stCondLst>
                      <p:childTnLst>
                        <p:par>
                          <p:cTn id="27" fill="hold">
                            <p:stCondLst>
                              <p:cond delay="0"/>
                            </p:stCondLst>
                            <p:childTnLst>
                              <p:par>
                                <p:cTn id="28" presetID="14" presetClass="entr" presetSubtype="10" fill="hold" nodeType="clickEffect">
                                  <p:stCondLst>
                                    <p:cond delay="0"/>
                                  </p:stCondLst>
                                  <p:childTnLst>
                                    <p:set>
                                      <p:cBhvr>
                                        <p:cTn id="29" dur="1" fill="hold">
                                          <p:stCondLst>
                                            <p:cond delay="0"/>
                                          </p:stCondLst>
                                        </p:cTn>
                                        <p:tgtEl>
                                          <p:spTgt spid="19"/>
                                        </p:tgtEl>
                                        <p:attrNameLst>
                                          <p:attrName>style.visibility</p:attrName>
                                        </p:attrNameLst>
                                      </p:cBhvr>
                                      <p:to>
                                        <p:strVal val="visible"/>
                                      </p:to>
                                    </p:set>
                                    <p:animEffect transition="in" filter="randombar(horizontal)">
                                      <p:cBhvr>
                                        <p:cTn id="30" dur="500"/>
                                        <p:tgtEl>
                                          <p:spTgt spid="19"/>
                                        </p:tgtEl>
                                      </p:cBhvr>
                                    </p:animEffect>
                                  </p:childTnLst>
                                </p:cTn>
                              </p:par>
                            </p:childTnLst>
                          </p:cTn>
                        </p:par>
                      </p:childTnLst>
                    </p:cTn>
                  </p:par>
                  <p:par>
                    <p:cTn id="31" fill="hold">
                      <p:stCondLst>
                        <p:cond delay="indefinite"/>
                      </p:stCondLst>
                      <p:childTnLst>
                        <p:par>
                          <p:cTn id="32" fill="hold">
                            <p:stCondLst>
                              <p:cond delay="0"/>
                            </p:stCondLst>
                            <p:childTnLst>
                              <p:par>
                                <p:cTn id="33" presetID="14" presetClass="entr" presetSubtype="10" fill="hold" nodeType="clickEffect">
                                  <p:stCondLst>
                                    <p:cond delay="0"/>
                                  </p:stCondLst>
                                  <p:childTnLst>
                                    <p:set>
                                      <p:cBhvr>
                                        <p:cTn id="34" dur="1" fill="hold">
                                          <p:stCondLst>
                                            <p:cond delay="0"/>
                                          </p:stCondLst>
                                        </p:cTn>
                                        <p:tgtEl>
                                          <p:spTgt spid="32"/>
                                        </p:tgtEl>
                                        <p:attrNameLst>
                                          <p:attrName>style.visibility</p:attrName>
                                        </p:attrNameLst>
                                      </p:cBhvr>
                                      <p:to>
                                        <p:strVal val="visible"/>
                                      </p:to>
                                    </p:set>
                                    <p:animEffect transition="in" filter="randombar(horizontal)">
                                      <p:cBhvr>
                                        <p:cTn id="35"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8798586" y="1179487"/>
            <a:ext cx="1259047" cy="1259042"/>
            <a:chOff x="0" y="0"/>
            <a:chExt cx="6350000" cy="6349975"/>
          </a:xfrm>
        </p:grpSpPr>
        <p:sp>
          <p:nvSpPr>
            <p:cNvPr id="3" name="Freeform 3"/>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2"/>
              <a:stretch>
                <a:fillRect t="-1541" b="-1541"/>
              </a:stretch>
            </a:blipFill>
          </p:spPr>
        </p:sp>
      </p:grpSp>
      <p:grpSp>
        <p:nvGrpSpPr>
          <p:cNvPr id="4" name="Group 4"/>
          <p:cNvGrpSpPr>
            <a:grpSpLocks noChangeAspect="1"/>
          </p:cNvGrpSpPr>
          <p:nvPr/>
        </p:nvGrpSpPr>
        <p:grpSpPr>
          <a:xfrm>
            <a:off x="8798586" y="3093910"/>
            <a:ext cx="1259047" cy="1259042"/>
            <a:chOff x="0" y="0"/>
            <a:chExt cx="6350000" cy="6349975"/>
          </a:xfrm>
        </p:grpSpPr>
        <p:sp>
          <p:nvSpPr>
            <p:cNvPr id="5" name="Freeform 5"/>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3"/>
              <a:stretch>
                <a:fillRect l="-143827" r="-77033" b="-220861"/>
              </a:stretch>
            </a:blipFill>
          </p:spPr>
        </p:sp>
      </p:grpSp>
      <p:grpSp>
        <p:nvGrpSpPr>
          <p:cNvPr id="6" name="Group 6"/>
          <p:cNvGrpSpPr>
            <a:grpSpLocks noChangeAspect="1"/>
          </p:cNvGrpSpPr>
          <p:nvPr/>
        </p:nvGrpSpPr>
        <p:grpSpPr>
          <a:xfrm>
            <a:off x="8798586" y="4664766"/>
            <a:ext cx="1259047" cy="1259042"/>
            <a:chOff x="0" y="0"/>
            <a:chExt cx="6350000" cy="6349975"/>
          </a:xfrm>
        </p:grpSpPr>
        <p:sp>
          <p:nvSpPr>
            <p:cNvPr id="7" name="Freeform 7"/>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4"/>
              <a:stretch>
                <a:fillRect t="-212" b="-212"/>
              </a:stretch>
            </a:blipFill>
          </p:spPr>
        </p:sp>
      </p:grpSp>
      <p:grpSp>
        <p:nvGrpSpPr>
          <p:cNvPr id="8" name="Group 8"/>
          <p:cNvGrpSpPr>
            <a:grpSpLocks noChangeAspect="1"/>
          </p:cNvGrpSpPr>
          <p:nvPr/>
        </p:nvGrpSpPr>
        <p:grpSpPr>
          <a:xfrm>
            <a:off x="8798586" y="6330640"/>
            <a:ext cx="1259047" cy="1259042"/>
            <a:chOff x="0" y="0"/>
            <a:chExt cx="6350000" cy="6349975"/>
          </a:xfrm>
        </p:grpSpPr>
        <p:sp>
          <p:nvSpPr>
            <p:cNvPr id="9" name="Freeform 9"/>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5"/>
              <a:stretch>
                <a:fillRect t="-21574" b="-21574"/>
              </a:stretch>
            </a:blipFill>
          </p:spPr>
        </p:sp>
      </p:grpSp>
      <p:grpSp>
        <p:nvGrpSpPr>
          <p:cNvPr id="10" name="Group 10"/>
          <p:cNvGrpSpPr>
            <a:grpSpLocks noChangeAspect="1"/>
          </p:cNvGrpSpPr>
          <p:nvPr/>
        </p:nvGrpSpPr>
        <p:grpSpPr>
          <a:xfrm>
            <a:off x="8798586" y="7999258"/>
            <a:ext cx="1259047" cy="1259042"/>
            <a:chOff x="0" y="0"/>
            <a:chExt cx="6350000" cy="6349975"/>
          </a:xfrm>
        </p:grpSpPr>
        <p:sp>
          <p:nvSpPr>
            <p:cNvPr id="11" name="Freeform 11"/>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6"/>
              <a:stretch>
                <a:fillRect t="-17788" r="-639" b="-16397"/>
              </a:stretch>
            </a:blipFill>
          </p:spPr>
        </p:sp>
      </p:grpSp>
      <p:sp>
        <p:nvSpPr>
          <p:cNvPr id="12" name="Freeform 12"/>
          <p:cNvSpPr/>
          <p:nvPr/>
        </p:nvSpPr>
        <p:spPr>
          <a:xfrm>
            <a:off x="592263" y="4270626"/>
            <a:ext cx="872874" cy="872874"/>
          </a:xfrm>
          <a:custGeom>
            <a:avLst/>
            <a:gdLst/>
            <a:ahLst/>
            <a:cxnLst/>
            <a:rect l="l" t="t" r="r" b="b"/>
            <a:pathLst>
              <a:path w="872874" h="872874">
                <a:moveTo>
                  <a:pt x="0" y="0"/>
                </a:moveTo>
                <a:lnTo>
                  <a:pt x="872874" y="0"/>
                </a:lnTo>
                <a:lnTo>
                  <a:pt x="872874" y="872874"/>
                </a:lnTo>
                <a:lnTo>
                  <a:pt x="0" y="872874"/>
                </a:lnTo>
                <a:lnTo>
                  <a:pt x="0" y="0"/>
                </a:lnTo>
                <a:close/>
              </a:path>
            </a:pathLst>
          </a:custGeom>
          <a:blipFill>
            <a:blip r:embed="rId7"/>
            <a:stretch>
              <a:fillRect/>
            </a:stretch>
          </a:blipFill>
        </p:spPr>
      </p:sp>
      <p:sp>
        <p:nvSpPr>
          <p:cNvPr id="13" name="TextBox 13"/>
          <p:cNvSpPr txBox="1"/>
          <p:nvPr/>
        </p:nvSpPr>
        <p:spPr>
          <a:xfrm>
            <a:off x="592263" y="899413"/>
            <a:ext cx="7371857" cy="2571750"/>
          </a:xfrm>
          <a:prstGeom prst="rect">
            <a:avLst/>
          </a:prstGeom>
        </p:spPr>
        <p:txBody>
          <a:bodyPr lIns="0" tIns="0" rIns="0" bIns="0" rtlCol="0" anchor="t">
            <a:spAutoFit/>
          </a:bodyPr>
          <a:lstStyle/>
          <a:p>
            <a:pPr>
              <a:lnSpc>
                <a:spcPts val="10199"/>
              </a:lnSpc>
            </a:pPr>
            <a:r>
              <a:rPr lang="en-US" sz="8499" dirty="0">
                <a:solidFill>
                  <a:srgbClr val="A20E20"/>
                </a:solidFill>
                <a:latin typeface="TT Hoves Bold"/>
              </a:rPr>
              <a:t>Our Team Members</a:t>
            </a:r>
          </a:p>
        </p:txBody>
      </p:sp>
      <p:sp>
        <p:nvSpPr>
          <p:cNvPr id="14" name="TextBox 14"/>
          <p:cNvSpPr txBox="1"/>
          <p:nvPr/>
        </p:nvSpPr>
        <p:spPr>
          <a:xfrm>
            <a:off x="1616972" y="4073968"/>
            <a:ext cx="5677591" cy="1189990"/>
          </a:xfrm>
          <a:prstGeom prst="rect">
            <a:avLst/>
          </a:prstGeom>
        </p:spPr>
        <p:txBody>
          <a:bodyPr lIns="0" tIns="0" rIns="0" bIns="0" rtlCol="0" anchor="t">
            <a:spAutoFit/>
          </a:bodyPr>
          <a:lstStyle/>
          <a:p>
            <a:pPr>
              <a:lnSpc>
                <a:spcPts val="4759"/>
              </a:lnSpc>
            </a:pPr>
            <a:r>
              <a:rPr lang="en-US" sz="3399">
                <a:solidFill>
                  <a:srgbClr val="2A2E3A"/>
                </a:solidFill>
                <a:latin typeface="Helios"/>
              </a:rPr>
              <a:t>Supervised By </a:t>
            </a:r>
          </a:p>
          <a:p>
            <a:pPr algn="l">
              <a:lnSpc>
                <a:spcPts val="4759"/>
              </a:lnSpc>
            </a:pPr>
            <a:r>
              <a:rPr lang="en-US" sz="3399">
                <a:solidFill>
                  <a:srgbClr val="2A2E3A"/>
                </a:solidFill>
                <a:latin typeface="Helios"/>
              </a:rPr>
              <a:t>Dr.Mohamed Haggag</a:t>
            </a:r>
          </a:p>
        </p:txBody>
      </p:sp>
      <p:grpSp>
        <p:nvGrpSpPr>
          <p:cNvPr id="15" name="Group 15"/>
          <p:cNvGrpSpPr/>
          <p:nvPr/>
        </p:nvGrpSpPr>
        <p:grpSpPr>
          <a:xfrm>
            <a:off x="10559786" y="1323116"/>
            <a:ext cx="5770302" cy="971784"/>
            <a:chOff x="0" y="0"/>
            <a:chExt cx="7693736" cy="1295712"/>
          </a:xfrm>
        </p:grpSpPr>
        <p:sp>
          <p:nvSpPr>
            <p:cNvPr id="16" name="TextBox 16"/>
            <p:cNvSpPr txBox="1"/>
            <p:nvPr/>
          </p:nvSpPr>
          <p:spPr>
            <a:xfrm>
              <a:off x="0" y="-28575"/>
              <a:ext cx="7693736" cy="638175"/>
            </a:xfrm>
            <a:prstGeom prst="rect">
              <a:avLst/>
            </a:prstGeom>
          </p:spPr>
          <p:txBody>
            <a:bodyPr lIns="0" tIns="0" rIns="0" bIns="0" rtlCol="0" anchor="t">
              <a:spAutoFit/>
            </a:bodyPr>
            <a:lstStyle/>
            <a:p>
              <a:pPr marL="0" lvl="0" indent="0">
                <a:lnSpc>
                  <a:spcPts val="3600"/>
                </a:lnSpc>
                <a:spcBef>
                  <a:spcPct val="0"/>
                </a:spcBef>
              </a:pPr>
              <a:r>
                <a:rPr lang="en-US" sz="3000">
                  <a:solidFill>
                    <a:srgbClr val="2A2E3A"/>
                  </a:solidFill>
                  <a:latin typeface="Poppins"/>
                </a:rPr>
                <a:t>Mohamed Moubarak Hussein</a:t>
              </a:r>
            </a:p>
          </p:txBody>
        </p:sp>
        <p:sp>
          <p:nvSpPr>
            <p:cNvPr id="17" name="TextBox 17"/>
            <p:cNvSpPr txBox="1"/>
            <p:nvPr/>
          </p:nvSpPr>
          <p:spPr>
            <a:xfrm>
              <a:off x="0" y="751517"/>
              <a:ext cx="7693736" cy="544195"/>
            </a:xfrm>
            <a:prstGeom prst="rect">
              <a:avLst/>
            </a:prstGeom>
          </p:spPr>
          <p:txBody>
            <a:bodyPr lIns="0" tIns="0" rIns="0" bIns="0" rtlCol="0" anchor="t">
              <a:spAutoFit/>
            </a:bodyPr>
            <a:lstStyle/>
            <a:p>
              <a:pPr>
                <a:lnSpc>
                  <a:spcPts val="3359"/>
                </a:lnSpc>
              </a:pPr>
              <a:r>
                <a:rPr lang="en-US" sz="2400">
                  <a:solidFill>
                    <a:srgbClr val="2A2E3A"/>
                  </a:solidFill>
                  <a:latin typeface="Poppins"/>
                </a:rPr>
                <a:t>Team Leader</a:t>
              </a:r>
            </a:p>
          </p:txBody>
        </p:sp>
      </p:grpSp>
      <p:sp>
        <p:nvSpPr>
          <p:cNvPr id="18" name="TextBox 18"/>
          <p:cNvSpPr txBox="1"/>
          <p:nvPr/>
        </p:nvSpPr>
        <p:spPr>
          <a:xfrm>
            <a:off x="987253" y="9607868"/>
            <a:ext cx="2023714" cy="300990"/>
          </a:xfrm>
          <a:prstGeom prst="rect">
            <a:avLst/>
          </a:prstGeom>
        </p:spPr>
        <p:txBody>
          <a:bodyPr lIns="0" tIns="0" rIns="0" bIns="0" rtlCol="0" anchor="t">
            <a:spAutoFit/>
          </a:bodyPr>
          <a:lstStyle/>
          <a:p>
            <a:pPr marL="0" lvl="0" indent="0">
              <a:lnSpc>
                <a:spcPts val="2340"/>
              </a:lnSpc>
              <a:spcBef>
                <a:spcPct val="0"/>
              </a:spcBef>
            </a:pPr>
            <a:r>
              <a:rPr lang="en-US" sz="1800">
                <a:solidFill>
                  <a:srgbClr val="FFFFFF"/>
                </a:solidFill>
                <a:latin typeface="Helios Bold"/>
              </a:rPr>
              <a:t>Back to Agenda</a:t>
            </a:r>
          </a:p>
        </p:txBody>
      </p:sp>
      <p:grpSp>
        <p:nvGrpSpPr>
          <p:cNvPr id="19" name="Group 19"/>
          <p:cNvGrpSpPr/>
          <p:nvPr/>
        </p:nvGrpSpPr>
        <p:grpSpPr>
          <a:xfrm>
            <a:off x="10559786" y="3237539"/>
            <a:ext cx="6933901" cy="971784"/>
            <a:chOff x="0" y="0"/>
            <a:chExt cx="9245202" cy="1295712"/>
          </a:xfrm>
        </p:grpSpPr>
        <p:sp>
          <p:nvSpPr>
            <p:cNvPr id="20" name="TextBox 20"/>
            <p:cNvSpPr txBox="1"/>
            <p:nvPr/>
          </p:nvSpPr>
          <p:spPr>
            <a:xfrm>
              <a:off x="0" y="-28575"/>
              <a:ext cx="9245202" cy="638175"/>
            </a:xfrm>
            <a:prstGeom prst="rect">
              <a:avLst/>
            </a:prstGeom>
          </p:spPr>
          <p:txBody>
            <a:bodyPr lIns="0" tIns="0" rIns="0" bIns="0" rtlCol="0" anchor="t">
              <a:spAutoFit/>
            </a:bodyPr>
            <a:lstStyle/>
            <a:p>
              <a:pPr marL="0" lvl="0" indent="0">
                <a:lnSpc>
                  <a:spcPts val="3600"/>
                </a:lnSpc>
                <a:spcBef>
                  <a:spcPct val="0"/>
                </a:spcBef>
              </a:pPr>
              <a:r>
                <a:rPr lang="en-US" sz="3000">
                  <a:solidFill>
                    <a:srgbClr val="2A2E3A"/>
                  </a:solidFill>
                  <a:latin typeface="Poppins"/>
                </a:rPr>
                <a:t>Mohamed Mahmoud Aldamrdash</a:t>
              </a:r>
            </a:p>
          </p:txBody>
        </p:sp>
        <p:sp>
          <p:nvSpPr>
            <p:cNvPr id="21" name="TextBox 21"/>
            <p:cNvSpPr txBox="1"/>
            <p:nvPr/>
          </p:nvSpPr>
          <p:spPr>
            <a:xfrm>
              <a:off x="0" y="761042"/>
              <a:ext cx="9245202" cy="534670"/>
            </a:xfrm>
            <a:prstGeom prst="rect">
              <a:avLst/>
            </a:prstGeom>
          </p:spPr>
          <p:txBody>
            <a:bodyPr lIns="0" tIns="0" rIns="0" bIns="0" rtlCol="0" anchor="t">
              <a:spAutoFit/>
            </a:bodyPr>
            <a:lstStyle/>
            <a:p>
              <a:pPr>
                <a:lnSpc>
                  <a:spcPts val="3359"/>
                </a:lnSpc>
              </a:pPr>
              <a:endParaRPr/>
            </a:p>
          </p:txBody>
        </p:sp>
      </p:grpSp>
      <p:grpSp>
        <p:nvGrpSpPr>
          <p:cNvPr id="22" name="Group 22"/>
          <p:cNvGrpSpPr/>
          <p:nvPr/>
        </p:nvGrpSpPr>
        <p:grpSpPr>
          <a:xfrm>
            <a:off x="10559786" y="4909876"/>
            <a:ext cx="6237344" cy="971784"/>
            <a:chOff x="0" y="0"/>
            <a:chExt cx="8316459" cy="1295712"/>
          </a:xfrm>
        </p:grpSpPr>
        <p:sp>
          <p:nvSpPr>
            <p:cNvPr id="23" name="TextBox 23"/>
            <p:cNvSpPr txBox="1"/>
            <p:nvPr/>
          </p:nvSpPr>
          <p:spPr>
            <a:xfrm>
              <a:off x="0" y="-28575"/>
              <a:ext cx="8316459" cy="638175"/>
            </a:xfrm>
            <a:prstGeom prst="rect">
              <a:avLst/>
            </a:prstGeom>
          </p:spPr>
          <p:txBody>
            <a:bodyPr lIns="0" tIns="0" rIns="0" bIns="0" rtlCol="0" anchor="t">
              <a:spAutoFit/>
            </a:bodyPr>
            <a:lstStyle/>
            <a:p>
              <a:pPr marL="0" lvl="0" indent="0">
                <a:lnSpc>
                  <a:spcPts val="3600"/>
                </a:lnSpc>
                <a:spcBef>
                  <a:spcPct val="0"/>
                </a:spcBef>
              </a:pPr>
              <a:r>
                <a:rPr lang="en-US" sz="3000">
                  <a:solidFill>
                    <a:srgbClr val="2A2E3A"/>
                  </a:solidFill>
                  <a:latin typeface="Poppins"/>
                </a:rPr>
                <a:t>Mohamed Emad Zaki Elbaroudy</a:t>
              </a:r>
            </a:p>
          </p:txBody>
        </p:sp>
        <p:sp>
          <p:nvSpPr>
            <p:cNvPr id="24" name="TextBox 24"/>
            <p:cNvSpPr txBox="1"/>
            <p:nvPr/>
          </p:nvSpPr>
          <p:spPr>
            <a:xfrm>
              <a:off x="0" y="761042"/>
              <a:ext cx="8316459" cy="534670"/>
            </a:xfrm>
            <a:prstGeom prst="rect">
              <a:avLst/>
            </a:prstGeom>
          </p:spPr>
          <p:txBody>
            <a:bodyPr lIns="0" tIns="0" rIns="0" bIns="0" rtlCol="0" anchor="t">
              <a:spAutoFit/>
            </a:bodyPr>
            <a:lstStyle/>
            <a:p>
              <a:pPr>
                <a:lnSpc>
                  <a:spcPts val="3359"/>
                </a:lnSpc>
              </a:pPr>
              <a:endParaRPr/>
            </a:p>
          </p:txBody>
        </p:sp>
      </p:grpSp>
      <p:grpSp>
        <p:nvGrpSpPr>
          <p:cNvPr id="25" name="Group 25"/>
          <p:cNvGrpSpPr/>
          <p:nvPr/>
        </p:nvGrpSpPr>
        <p:grpSpPr>
          <a:xfrm>
            <a:off x="10559786" y="6586510"/>
            <a:ext cx="5917906" cy="1428984"/>
            <a:chOff x="0" y="0"/>
            <a:chExt cx="7890541" cy="1905312"/>
          </a:xfrm>
        </p:grpSpPr>
        <p:sp>
          <p:nvSpPr>
            <p:cNvPr id="26" name="TextBox 26"/>
            <p:cNvSpPr txBox="1"/>
            <p:nvPr/>
          </p:nvSpPr>
          <p:spPr>
            <a:xfrm>
              <a:off x="0" y="-28575"/>
              <a:ext cx="7890541" cy="1247775"/>
            </a:xfrm>
            <a:prstGeom prst="rect">
              <a:avLst/>
            </a:prstGeom>
          </p:spPr>
          <p:txBody>
            <a:bodyPr lIns="0" tIns="0" rIns="0" bIns="0" rtlCol="0" anchor="t">
              <a:spAutoFit/>
            </a:bodyPr>
            <a:lstStyle/>
            <a:p>
              <a:pPr>
                <a:lnSpc>
                  <a:spcPts val="3600"/>
                </a:lnSpc>
              </a:pPr>
              <a:r>
                <a:rPr lang="en-US" sz="3000">
                  <a:solidFill>
                    <a:srgbClr val="2A2E3A"/>
                  </a:solidFill>
                  <a:latin typeface="Poppins"/>
                </a:rPr>
                <a:t>Mahmoud Ahmed Salah Ali</a:t>
              </a:r>
            </a:p>
            <a:p>
              <a:pPr marL="0" lvl="0" indent="0">
                <a:lnSpc>
                  <a:spcPts val="3600"/>
                </a:lnSpc>
                <a:spcBef>
                  <a:spcPct val="0"/>
                </a:spcBef>
              </a:pPr>
              <a:endParaRPr lang="en-US" sz="3000">
                <a:solidFill>
                  <a:srgbClr val="2A2E3A"/>
                </a:solidFill>
                <a:latin typeface="Poppins"/>
              </a:endParaRPr>
            </a:p>
          </p:txBody>
        </p:sp>
        <p:sp>
          <p:nvSpPr>
            <p:cNvPr id="27" name="TextBox 27"/>
            <p:cNvSpPr txBox="1"/>
            <p:nvPr/>
          </p:nvSpPr>
          <p:spPr>
            <a:xfrm>
              <a:off x="0" y="1370642"/>
              <a:ext cx="7890541" cy="534670"/>
            </a:xfrm>
            <a:prstGeom prst="rect">
              <a:avLst/>
            </a:prstGeom>
          </p:spPr>
          <p:txBody>
            <a:bodyPr lIns="0" tIns="0" rIns="0" bIns="0" rtlCol="0" anchor="t">
              <a:spAutoFit/>
            </a:bodyPr>
            <a:lstStyle/>
            <a:p>
              <a:pPr>
                <a:lnSpc>
                  <a:spcPts val="3359"/>
                </a:lnSpc>
              </a:pPr>
              <a:endParaRPr/>
            </a:p>
          </p:txBody>
        </p:sp>
      </p:grpSp>
      <p:grpSp>
        <p:nvGrpSpPr>
          <p:cNvPr id="28" name="Group 28"/>
          <p:cNvGrpSpPr/>
          <p:nvPr/>
        </p:nvGrpSpPr>
        <p:grpSpPr>
          <a:xfrm>
            <a:off x="10559786" y="8142887"/>
            <a:ext cx="7097079" cy="971784"/>
            <a:chOff x="0" y="0"/>
            <a:chExt cx="9462772" cy="1295712"/>
          </a:xfrm>
        </p:grpSpPr>
        <p:sp>
          <p:nvSpPr>
            <p:cNvPr id="29" name="TextBox 29"/>
            <p:cNvSpPr txBox="1"/>
            <p:nvPr/>
          </p:nvSpPr>
          <p:spPr>
            <a:xfrm>
              <a:off x="0" y="-28575"/>
              <a:ext cx="9462772" cy="638175"/>
            </a:xfrm>
            <a:prstGeom prst="rect">
              <a:avLst/>
            </a:prstGeom>
          </p:spPr>
          <p:txBody>
            <a:bodyPr lIns="0" tIns="0" rIns="0" bIns="0" rtlCol="0" anchor="t">
              <a:spAutoFit/>
            </a:bodyPr>
            <a:lstStyle/>
            <a:p>
              <a:pPr marL="0" lvl="0" indent="0">
                <a:lnSpc>
                  <a:spcPts val="3600"/>
                </a:lnSpc>
                <a:spcBef>
                  <a:spcPct val="0"/>
                </a:spcBef>
              </a:pPr>
              <a:r>
                <a:rPr lang="en-US" sz="3000">
                  <a:solidFill>
                    <a:srgbClr val="2A2E3A"/>
                  </a:solidFill>
                  <a:latin typeface="Poppins"/>
                </a:rPr>
                <a:t>Abdelraheem Tarek Abdelraheem</a:t>
              </a:r>
            </a:p>
          </p:txBody>
        </p:sp>
        <p:sp>
          <p:nvSpPr>
            <p:cNvPr id="30" name="TextBox 30"/>
            <p:cNvSpPr txBox="1"/>
            <p:nvPr/>
          </p:nvSpPr>
          <p:spPr>
            <a:xfrm>
              <a:off x="0" y="761042"/>
              <a:ext cx="9462772" cy="534670"/>
            </a:xfrm>
            <a:prstGeom prst="rect">
              <a:avLst/>
            </a:prstGeom>
          </p:spPr>
          <p:txBody>
            <a:bodyPr lIns="0" tIns="0" rIns="0" bIns="0" rtlCol="0" anchor="t">
              <a:spAutoFit/>
            </a:bodyPr>
            <a:lstStyle/>
            <a:p>
              <a:pPr>
                <a:lnSpc>
                  <a:spcPts val="3359"/>
                </a:lnSpc>
              </a:pPr>
              <a:endParaRPr/>
            </a:p>
          </p:txBody>
        </p:sp>
      </p:gr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down)">
                                      <p:cBhvr>
                                        <p:cTn id="7" dur="500"/>
                                        <p:tgtEl>
                                          <p:spTgt spid="13"/>
                                        </p:tgtEl>
                                      </p:cBhvr>
                                    </p:animEffect>
                                  </p:childTnLst>
                                </p:cTn>
                              </p:par>
                              <p:par>
                                <p:cTn id="8" presetID="22" presetClass="entr" presetSubtype="4"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wipe(down)">
                                      <p:cBhvr>
                                        <p:cTn id="10" dur="500"/>
                                        <p:tgtEl>
                                          <p:spTgt spid="12"/>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wipe(down)">
                                      <p:cBhvr>
                                        <p:cTn id="13" dur="500"/>
                                        <p:tgtEl>
                                          <p:spTgt spid="14"/>
                                        </p:tgtEl>
                                      </p:cBhvr>
                                    </p:animEffect>
                                  </p:childTnLst>
                                </p:cTn>
                              </p:par>
                              <p:par>
                                <p:cTn id="14" presetID="22" presetClass="entr" presetSubtype="4" fill="hold"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wipe(down)">
                                      <p:cBhvr>
                                        <p:cTn id="16" dur="500"/>
                                        <p:tgtEl>
                                          <p:spTgt spid="15"/>
                                        </p:tgtEl>
                                      </p:cBhvr>
                                    </p:animEffect>
                                  </p:childTnLst>
                                </p:cTn>
                              </p:par>
                              <p:par>
                                <p:cTn id="17" presetID="22" presetClass="entr" presetSubtype="4" fill="hold" nodeType="with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wipe(down)">
                                      <p:cBhvr>
                                        <p:cTn id="19" dur="500"/>
                                        <p:tgtEl>
                                          <p:spTgt spid="2"/>
                                        </p:tgtEl>
                                      </p:cBhvr>
                                    </p:animEffect>
                                  </p:childTnLst>
                                </p:cTn>
                              </p:par>
                              <p:par>
                                <p:cTn id="20" presetID="22" presetClass="entr" presetSubtype="4" fill="hold" nodeType="with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wipe(down)">
                                      <p:cBhvr>
                                        <p:cTn id="22" dur="500"/>
                                        <p:tgtEl>
                                          <p:spTgt spid="19"/>
                                        </p:tgtEl>
                                      </p:cBhvr>
                                    </p:animEffect>
                                  </p:childTnLst>
                                </p:cTn>
                              </p:par>
                              <p:par>
                                <p:cTn id="23" presetID="22" presetClass="entr" presetSubtype="4" fill="hold" nodeType="with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wipe(down)">
                                      <p:cBhvr>
                                        <p:cTn id="25" dur="500"/>
                                        <p:tgtEl>
                                          <p:spTgt spid="4"/>
                                        </p:tgtEl>
                                      </p:cBhvr>
                                    </p:animEffect>
                                  </p:childTnLst>
                                </p:cTn>
                              </p:par>
                              <p:par>
                                <p:cTn id="26" presetID="22" presetClass="entr" presetSubtype="4" fill="hold" nodeType="withEffect">
                                  <p:stCondLst>
                                    <p:cond delay="0"/>
                                  </p:stCondLst>
                                  <p:childTnLst>
                                    <p:set>
                                      <p:cBhvr>
                                        <p:cTn id="27" dur="1" fill="hold">
                                          <p:stCondLst>
                                            <p:cond delay="0"/>
                                          </p:stCondLst>
                                        </p:cTn>
                                        <p:tgtEl>
                                          <p:spTgt spid="22"/>
                                        </p:tgtEl>
                                        <p:attrNameLst>
                                          <p:attrName>style.visibility</p:attrName>
                                        </p:attrNameLst>
                                      </p:cBhvr>
                                      <p:to>
                                        <p:strVal val="visible"/>
                                      </p:to>
                                    </p:set>
                                    <p:animEffect transition="in" filter="wipe(down)">
                                      <p:cBhvr>
                                        <p:cTn id="28" dur="500"/>
                                        <p:tgtEl>
                                          <p:spTgt spid="22"/>
                                        </p:tgtEl>
                                      </p:cBhvr>
                                    </p:animEffect>
                                  </p:childTnLst>
                                </p:cTn>
                              </p:par>
                              <p:par>
                                <p:cTn id="29" presetID="22" presetClass="entr" presetSubtype="4" fill="hold" nodeType="with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wipe(down)">
                                      <p:cBhvr>
                                        <p:cTn id="31" dur="500"/>
                                        <p:tgtEl>
                                          <p:spTgt spid="6"/>
                                        </p:tgtEl>
                                      </p:cBhvr>
                                    </p:animEffect>
                                  </p:childTnLst>
                                </p:cTn>
                              </p:par>
                              <p:par>
                                <p:cTn id="32" presetID="22" presetClass="entr" presetSubtype="4" fill="hold" nodeType="withEffect">
                                  <p:stCondLst>
                                    <p:cond delay="0"/>
                                  </p:stCondLst>
                                  <p:childTnLst>
                                    <p:set>
                                      <p:cBhvr>
                                        <p:cTn id="33" dur="1" fill="hold">
                                          <p:stCondLst>
                                            <p:cond delay="0"/>
                                          </p:stCondLst>
                                        </p:cTn>
                                        <p:tgtEl>
                                          <p:spTgt spid="25"/>
                                        </p:tgtEl>
                                        <p:attrNameLst>
                                          <p:attrName>style.visibility</p:attrName>
                                        </p:attrNameLst>
                                      </p:cBhvr>
                                      <p:to>
                                        <p:strVal val="visible"/>
                                      </p:to>
                                    </p:set>
                                    <p:animEffect transition="in" filter="wipe(down)">
                                      <p:cBhvr>
                                        <p:cTn id="34" dur="500"/>
                                        <p:tgtEl>
                                          <p:spTgt spid="25"/>
                                        </p:tgtEl>
                                      </p:cBhvr>
                                    </p:animEffect>
                                  </p:childTnLst>
                                </p:cTn>
                              </p:par>
                              <p:par>
                                <p:cTn id="35" presetID="22" presetClass="entr" presetSubtype="4" fill="hold" nodeType="with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wipe(down)">
                                      <p:cBhvr>
                                        <p:cTn id="37" dur="500"/>
                                        <p:tgtEl>
                                          <p:spTgt spid="8"/>
                                        </p:tgtEl>
                                      </p:cBhvr>
                                    </p:animEffect>
                                  </p:childTnLst>
                                </p:cTn>
                              </p:par>
                              <p:par>
                                <p:cTn id="38" presetID="22" presetClass="entr" presetSubtype="4" fill="hold" nodeType="withEffect">
                                  <p:stCondLst>
                                    <p:cond delay="0"/>
                                  </p:stCondLst>
                                  <p:childTnLst>
                                    <p:set>
                                      <p:cBhvr>
                                        <p:cTn id="39" dur="1" fill="hold">
                                          <p:stCondLst>
                                            <p:cond delay="0"/>
                                          </p:stCondLst>
                                        </p:cTn>
                                        <p:tgtEl>
                                          <p:spTgt spid="28"/>
                                        </p:tgtEl>
                                        <p:attrNameLst>
                                          <p:attrName>style.visibility</p:attrName>
                                        </p:attrNameLst>
                                      </p:cBhvr>
                                      <p:to>
                                        <p:strVal val="visible"/>
                                      </p:to>
                                    </p:set>
                                    <p:animEffect transition="in" filter="wipe(down)">
                                      <p:cBhvr>
                                        <p:cTn id="40" dur="500"/>
                                        <p:tgtEl>
                                          <p:spTgt spid="28"/>
                                        </p:tgtEl>
                                      </p:cBhvr>
                                    </p:animEffect>
                                  </p:childTnLst>
                                </p:cTn>
                              </p:par>
                              <p:par>
                                <p:cTn id="41" presetID="22" presetClass="entr" presetSubtype="4" fill="hold" nodeType="with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wipe(down)">
                                      <p:cBhvr>
                                        <p:cTn id="4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10800000">
            <a:off x="-5237834" y="-801846"/>
            <a:ext cx="13639916" cy="2642539"/>
            <a:chOff x="0" y="0"/>
            <a:chExt cx="1322624" cy="256240"/>
          </a:xfrm>
        </p:grpSpPr>
        <p:sp>
          <p:nvSpPr>
            <p:cNvPr id="3" name="Freeform 3"/>
            <p:cNvSpPr/>
            <p:nvPr/>
          </p:nvSpPr>
          <p:spPr>
            <a:xfrm>
              <a:off x="0" y="0"/>
              <a:ext cx="1322624" cy="256240"/>
            </a:xfrm>
            <a:custGeom>
              <a:avLst/>
              <a:gdLst/>
              <a:ahLst/>
              <a:cxnLst/>
              <a:rect l="l" t="t" r="r" b="b"/>
              <a:pathLst>
                <a:path w="1322624" h="256240">
                  <a:moveTo>
                    <a:pt x="203200" y="0"/>
                  </a:moveTo>
                  <a:lnTo>
                    <a:pt x="1119424" y="0"/>
                  </a:lnTo>
                  <a:lnTo>
                    <a:pt x="1322624" y="256240"/>
                  </a:lnTo>
                  <a:lnTo>
                    <a:pt x="0" y="256240"/>
                  </a:lnTo>
                  <a:lnTo>
                    <a:pt x="203200" y="0"/>
                  </a:lnTo>
                  <a:close/>
                </a:path>
              </a:pathLst>
            </a:custGeom>
            <a:solidFill>
              <a:srgbClr val="13538A"/>
            </a:solidFill>
          </p:spPr>
        </p:sp>
        <p:sp>
          <p:nvSpPr>
            <p:cNvPr id="4" name="TextBox 4"/>
            <p:cNvSpPr txBox="1"/>
            <p:nvPr/>
          </p:nvSpPr>
          <p:spPr>
            <a:xfrm>
              <a:off x="127000" y="-38100"/>
              <a:ext cx="558800" cy="647700"/>
            </a:xfrm>
            <a:prstGeom prst="rect">
              <a:avLst/>
            </a:prstGeom>
          </p:spPr>
          <p:txBody>
            <a:bodyPr lIns="50800" tIns="50800" rIns="50800" bIns="50800" rtlCol="0" anchor="ctr"/>
            <a:lstStyle/>
            <a:p>
              <a:pPr algn="ctr">
                <a:lnSpc>
                  <a:spcPts val="2100"/>
                </a:lnSpc>
              </a:pPr>
              <a:endParaRPr/>
            </a:p>
          </p:txBody>
        </p:sp>
      </p:grpSp>
      <p:sp>
        <p:nvSpPr>
          <p:cNvPr id="5" name="Freeform 5"/>
          <p:cNvSpPr/>
          <p:nvPr/>
        </p:nvSpPr>
        <p:spPr>
          <a:xfrm>
            <a:off x="1325217" y="3798404"/>
            <a:ext cx="4572000" cy="4114800"/>
          </a:xfrm>
          <a:custGeom>
            <a:avLst/>
            <a:gdLst/>
            <a:ahLst/>
            <a:cxnLst/>
            <a:rect l="l" t="t" r="r" b="b"/>
            <a:pathLst>
              <a:path w="4572000" h="4114800">
                <a:moveTo>
                  <a:pt x="0" y="0"/>
                </a:moveTo>
                <a:lnTo>
                  <a:pt x="4572000" y="0"/>
                </a:lnTo>
                <a:lnTo>
                  <a:pt x="45720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6922385" y="3798404"/>
            <a:ext cx="4078795" cy="4114800"/>
          </a:xfrm>
          <a:custGeom>
            <a:avLst/>
            <a:gdLst/>
            <a:ahLst/>
            <a:cxnLst/>
            <a:rect l="l" t="t" r="r" b="b"/>
            <a:pathLst>
              <a:path w="4078795" h="4114800">
                <a:moveTo>
                  <a:pt x="0" y="0"/>
                </a:moveTo>
                <a:lnTo>
                  <a:pt x="4078795" y="0"/>
                </a:lnTo>
                <a:lnTo>
                  <a:pt x="4078795"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a:off x="12432372" y="3798404"/>
            <a:ext cx="5350213" cy="4114800"/>
          </a:xfrm>
          <a:custGeom>
            <a:avLst/>
            <a:gdLst/>
            <a:ahLst/>
            <a:cxnLst/>
            <a:rect l="l" t="t" r="r" b="b"/>
            <a:pathLst>
              <a:path w="5350213" h="4114800">
                <a:moveTo>
                  <a:pt x="0" y="0"/>
                </a:moveTo>
                <a:lnTo>
                  <a:pt x="5350213" y="0"/>
                </a:lnTo>
                <a:lnTo>
                  <a:pt x="5350213"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8" name="Freeform 8"/>
          <p:cNvSpPr/>
          <p:nvPr/>
        </p:nvSpPr>
        <p:spPr>
          <a:xfrm>
            <a:off x="374537" y="172630"/>
            <a:ext cx="950680" cy="1519983"/>
          </a:xfrm>
          <a:custGeom>
            <a:avLst/>
            <a:gdLst/>
            <a:ahLst/>
            <a:cxnLst/>
            <a:rect l="l" t="t" r="r" b="b"/>
            <a:pathLst>
              <a:path w="950680" h="1519983">
                <a:moveTo>
                  <a:pt x="0" y="0"/>
                </a:moveTo>
                <a:lnTo>
                  <a:pt x="950680" y="0"/>
                </a:lnTo>
                <a:lnTo>
                  <a:pt x="950680" y="1519983"/>
                </a:lnTo>
                <a:lnTo>
                  <a:pt x="0" y="151998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9" name="TextBox 9"/>
          <p:cNvSpPr txBox="1"/>
          <p:nvPr/>
        </p:nvSpPr>
        <p:spPr>
          <a:xfrm>
            <a:off x="1559854" y="519423"/>
            <a:ext cx="6842227" cy="876805"/>
          </a:xfrm>
          <a:prstGeom prst="rect">
            <a:avLst/>
          </a:prstGeom>
        </p:spPr>
        <p:txBody>
          <a:bodyPr lIns="0" tIns="0" rIns="0" bIns="0" rtlCol="0" anchor="t">
            <a:spAutoFit/>
          </a:bodyPr>
          <a:lstStyle/>
          <a:p>
            <a:pPr>
              <a:lnSpc>
                <a:spcPts val="6955"/>
              </a:lnSpc>
            </a:pPr>
            <a:r>
              <a:rPr lang="en-US" sz="5795">
                <a:solidFill>
                  <a:srgbClr val="FFFFFF"/>
                </a:solidFill>
                <a:latin typeface="TT Hoves Bold"/>
              </a:rPr>
              <a:t>Future Work</a:t>
            </a:r>
          </a:p>
        </p:txBody>
      </p:sp>
      <p:sp>
        <p:nvSpPr>
          <p:cNvPr id="10" name="Freeform 5">
            <a:extLst>
              <a:ext uri="{FF2B5EF4-FFF2-40B4-BE49-F238E27FC236}">
                <a16:creationId xmlns:a16="http://schemas.microsoft.com/office/drawing/2014/main" id="{A448F8AF-DF7D-D17F-773F-7D878923982C}"/>
              </a:ext>
            </a:extLst>
          </p:cNvPr>
          <p:cNvSpPr/>
          <p:nvPr/>
        </p:nvSpPr>
        <p:spPr>
          <a:xfrm>
            <a:off x="14173200" y="-4076700"/>
            <a:ext cx="6020419" cy="6064524"/>
          </a:xfrm>
          <a:custGeom>
            <a:avLst/>
            <a:gdLst/>
            <a:ahLst/>
            <a:cxnLst/>
            <a:rect l="l" t="t" r="r" b="b"/>
            <a:pathLst>
              <a:path w="6020419" h="6064524">
                <a:moveTo>
                  <a:pt x="0" y="0"/>
                </a:moveTo>
                <a:lnTo>
                  <a:pt x="6020418" y="0"/>
                </a:lnTo>
                <a:lnTo>
                  <a:pt x="6020418" y="6064525"/>
                </a:lnTo>
                <a:lnTo>
                  <a:pt x="0" y="606452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par>
                                <p:cTn id="14" presetID="10" presetClass="entr" presetSubtype="0" fill="hold"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fade">
                                      <p:cBhvr>
                                        <p:cTn id="26" dur="500"/>
                                        <p:tgtEl>
                                          <p:spTgt spid="6"/>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fade">
                                      <p:cBhvr>
                                        <p:cTn id="3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3097066F-E9F2-935E-830C-B434F4E5B692}"/>
              </a:ext>
            </a:extLst>
          </p:cNvPr>
          <p:cNvGrpSpPr/>
          <p:nvPr/>
        </p:nvGrpSpPr>
        <p:grpSpPr>
          <a:xfrm rot="-10800000">
            <a:off x="-6991185" y="-1102745"/>
            <a:ext cx="16813598" cy="2642539"/>
            <a:chOff x="0" y="0"/>
            <a:chExt cx="1630367" cy="256240"/>
          </a:xfrm>
        </p:grpSpPr>
        <p:sp>
          <p:nvSpPr>
            <p:cNvPr id="3" name="Freeform 3">
              <a:extLst>
                <a:ext uri="{FF2B5EF4-FFF2-40B4-BE49-F238E27FC236}">
                  <a16:creationId xmlns:a16="http://schemas.microsoft.com/office/drawing/2014/main" id="{05C2205B-7204-3E2F-7A35-E46C7F4EA552}"/>
                </a:ext>
              </a:extLst>
            </p:cNvPr>
            <p:cNvSpPr/>
            <p:nvPr/>
          </p:nvSpPr>
          <p:spPr>
            <a:xfrm>
              <a:off x="0" y="0"/>
              <a:ext cx="1630367" cy="256240"/>
            </a:xfrm>
            <a:custGeom>
              <a:avLst/>
              <a:gdLst/>
              <a:ahLst/>
              <a:cxnLst/>
              <a:rect l="l" t="t" r="r" b="b"/>
              <a:pathLst>
                <a:path w="1630367" h="256240">
                  <a:moveTo>
                    <a:pt x="203200" y="0"/>
                  </a:moveTo>
                  <a:lnTo>
                    <a:pt x="1427167" y="0"/>
                  </a:lnTo>
                  <a:lnTo>
                    <a:pt x="1630367" y="256240"/>
                  </a:lnTo>
                  <a:lnTo>
                    <a:pt x="0" y="256240"/>
                  </a:lnTo>
                  <a:lnTo>
                    <a:pt x="203200" y="0"/>
                  </a:lnTo>
                  <a:close/>
                </a:path>
              </a:pathLst>
            </a:custGeom>
            <a:solidFill>
              <a:srgbClr val="13538A"/>
            </a:solidFill>
          </p:spPr>
        </p:sp>
        <p:sp>
          <p:nvSpPr>
            <p:cNvPr id="4" name="TextBox 4">
              <a:extLst>
                <a:ext uri="{FF2B5EF4-FFF2-40B4-BE49-F238E27FC236}">
                  <a16:creationId xmlns:a16="http://schemas.microsoft.com/office/drawing/2014/main" id="{14730BF0-79F5-3FE7-D0FF-0E68C2B97953}"/>
                </a:ext>
              </a:extLst>
            </p:cNvPr>
            <p:cNvSpPr txBox="1"/>
            <p:nvPr/>
          </p:nvSpPr>
          <p:spPr>
            <a:xfrm>
              <a:off x="127000" y="-38100"/>
              <a:ext cx="558800" cy="647700"/>
            </a:xfrm>
            <a:prstGeom prst="rect">
              <a:avLst/>
            </a:prstGeom>
          </p:spPr>
          <p:txBody>
            <a:bodyPr lIns="50800" tIns="50800" rIns="50800" bIns="50800" rtlCol="0" anchor="ctr"/>
            <a:lstStyle/>
            <a:p>
              <a:pPr algn="ctr">
                <a:lnSpc>
                  <a:spcPts val="2100"/>
                </a:lnSpc>
              </a:pPr>
              <a:endParaRPr/>
            </a:p>
          </p:txBody>
        </p:sp>
      </p:grpSp>
      <p:sp>
        <p:nvSpPr>
          <p:cNvPr id="5" name="Freeform 5">
            <a:extLst>
              <a:ext uri="{FF2B5EF4-FFF2-40B4-BE49-F238E27FC236}">
                <a16:creationId xmlns:a16="http://schemas.microsoft.com/office/drawing/2014/main" id="{4E37939C-8B10-6132-701F-145954C49B9E}"/>
              </a:ext>
            </a:extLst>
          </p:cNvPr>
          <p:cNvSpPr/>
          <p:nvPr/>
        </p:nvSpPr>
        <p:spPr>
          <a:xfrm>
            <a:off x="14792225" y="-4135007"/>
            <a:ext cx="6020419" cy="6064524"/>
          </a:xfrm>
          <a:custGeom>
            <a:avLst/>
            <a:gdLst/>
            <a:ahLst/>
            <a:cxnLst/>
            <a:rect l="l" t="t" r="r" b="b"/>
            <a:pathLst>
              <a:path w="6020419" h="6064524">
                <a:moveTo>
                  <a:pt x="0" y="0"/>
                </a:moveTo>
                <a:lnTo>
                  <a:pt x="6020419" y="0"/>
                </a:lnTo>
                <a:lnTo>
                  <a:pt x="6020419" y="6064524"/>
                </a:lnTo>
                <a:lnTo>
                  <a:pt x="0" y="606452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7">
            <a:extLst>
              <a:ext uri="{FF2B5EF4-FFF2-40B4-BE49-F238E27FC236}">
                <a16:creationId xmlns:a16="http://schemas.microsoft.com/office/drawing/2014/main" id="{C7BB7547-FC13-CBFE-1815-2522427DAD64}"/>
              </a:ext>
            </a:extLst>
          </p:cNvPr>
          <p:cNvSpPr/>
          <p:nvPr/>
        </p:nvSpPr>
        <p:spPr>
          <a:xfrm>
            <a:off x="2601885" y="2519922"/>
            <a:ext cx="13084230" cy="6738378"/>
          </a:xfrm>
          <a:custGeom>
            <a:avLst/>
            <a:gdLst/>
            <a:ahLst/>
            <a:cxnLst/>
            <a:rect l="l" t="t" r="r" b="b"/>
            <a:pathLst>
              <a:path w="13084230" h="6738378">
                <a:moveTo>
                  <a:pt x="0" y="0"/>
                </a:moveTo>
                <a:lnTo>
                  <a:pt x="13084230" y="0"/>
                </a:lnTo>
                <a:lnTo>
                  <a:pt x="13084230" y="6738378"/>
                </a:lnTo>
                <a:lnTo>
                  <a:pt x="0" y="6738378"/>
                </a:lnTo>
                <a:lnTo>
                  <a:pt x="0" y="0"/>
                </a:lnTo>
                <a:close/>
              </a:path>
            </a:pathLst>
          </a:custGeom>
          <a:blipFill>
            <a:blip r:embed="rId4"/>
            <a:stretch>
              <a:fillRect/>
            </a:stretch>
          </a:blipFill>
        </p:spPr>
      </p:sp>
      <p:sp>
        <p:nvSpPr>
          <p:cNvPr id="7" name="Freeform 6">
            <a:extLst>
              <a:ext uri="{FF2B5EF4-FFF2-40B4-BE49-F238E27FC236}">
                <a16:creationId xmlns:a16="http://schemas.microsoft.com/office/drawing/2014/main" id="{CCA40920-E2D3-0E89-37EA-5D4CB3817678}"/>
              </a:ext>
            </a:extLst>
          </p:cNvPr>
          <p:cNvSpPr/>
          <p:nvPr/>
        </p:nvSpPr>
        <p:spPr>
          <a:xfrm>
            <a:off x="155571" y="139898"/>
            <a:ext cx="1260043" cy="1260043"/>
          </a:xfrm>
          <a:custGeom>
            <a:avLst/>
            <a:gdLst/>
            <a:ahLst/>
            <a:cxnLst/>
            <a:rect l="l" t="t" r="r" b="b"/>
            <a:pathLst>
              <a:path w="1260043" h="1260043">
                <a:moveTo>
                  <a:pt x="0" y="0"/>
                </a:moveTo>
                <a:lnTo>
                  <a:pt x="1260043" y="0"/>
                </a:lnTo>
                <a:lnTo>
                  <a:pt x="1260043" y="1260043"/>
                </a:lnTo>
                <a:lnTo>
                  <a:pt x="0" y="1260043"/>
                </a:lnTo>
                <a:lnTo>
                  <a:pt x="0" y="0"/>
                </a:lnTo>
                <a:close/>
              </a:path>
            </a:pathLst>
          </a:custGeom>
          <a:blipFill>
            <a:blip r:embed="rId5"/>
            <a:stretch>
              <a:fillRect/>
            </a:stretch>
          </a:blipFill>
        </p:spPr>
      </p:sp>
      <p:sp>
        <p:nvSpPr>
          <p:cNvPr id="8" name="TextBox 8">
            <a:extLst>
              <a:ext uri="{FF2B5EF4-FFF2-40B4-BE49-F238E27FC236}">
                <a16:creationId xmlns:a16="http://schemas.microsoft.com/office/drawing/2014/main" id="{3B3A2D0A-7C14-9619-0DAD-EA50D6471845}"/>
              </a:ext>
            </a:extLst>
          </p:cNvPr>
          <p:cNvSpPr txBox="1"/>
          <p:nvPr/>
        </p:nvSpPr>
        <p:spPr>
          <a:xfrm>
            <a:off x="1525051" y="331517"/>
            <a:ext cx="6842227" cy="876805"/>
          </a:xfrm>
          <a:prstGeom prst="rect">
            <a:avLst/>
          </a:prstGeom>
        </p:spPr>
        <p:txBody>
          <a:bodyPr lIns="0" tIns="0" rIns="0" bIns="0" rtlCol="0" anchor="t">
            <a:spAutoFit/>
          </a:bodyPr>
          <a:lstStyle/>
          <a:p>
            <a:pPr>
              <a:lnSpc>
                <a:spcPts val="6955"/>
              </a:lnSpc>
            </a:pPr>
            <a:r>
              <a:rPr lang="en-US" sz="5795" dirty="0" err="1">
                <a:solidFill>
                  <a:srgbClr val="FFFFFF"/>
                </a:solidFill>
                <a:latin typeface="TT Hoves Bold"/>
              </a:rPr>
              <a:t>WebSite</a:t>
            </a:r>
            <a:r>
              <a:rPr lang="en-US" sz="5795" dirty="0">
                <a:solidFill>
                  <a:srgbClr val="FFFFFF"/>
                </a:solidFill>
                <a:latin typeface="TT Hoves Bold"/>
              </a:rPr>
              <a:t>(Patient)</a:t>
            </a:r>
          </a:p>
        </p:txBody>
      </p:sp>
    </p:spTree>
    <p:extLst>
      <p:ext uri="{BB962C8B-B14F-4D97-AF65-F5344CB8AC3E}">
        <p14:creationId xmlns:p14="http://schemas.microsoft.com/office/powerpoint/2010/main" val="314571937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ppt_x"/>
                                          </p:val>
                                        </p:tav>
                                        <p:tav tm="100000">
                                          <p:val>
                                            <p:strVal val="#ppt_x"/>
                                          </p:val>
                                        </p:tav>
                                      </p:tavLst>
                                    </p:anim>
                                    <p:anim calcmode="lin" valueType="num">
                                      <p:cBhvr additive="base">
                                        <p:cTn id="16" dur="500" fill="hold"/>
                                        <p:tgtEl>
                                          <p:spTgt spid="8"/>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additive="base">
                                        <p:cTn id="23" dur="500" fill="hold"/>
                                        <p:tgtEl>
                                          <p:spTgt spid="6"/>
                                        </p:tgtEl>
                                        <p:attrNameLst>
                                          <p:attrName>ppt_x</p:attrName>
                                        </p:attrNameLst>
                                      </p:cBhvr>
                                      <p:tavLst>
                                        <p:tav tm="0">
                                          <p:val>
                                            <p:strVal val="#ppt_x"/>
                                          </p:val>
                                        </p:tav>
                                        <p:tav tm="100000">
                                          <p:val>
                                            <p:strVal val="#ppt_x"/>
                                          </p:val>
                                        </p:tav>
                                      </p:tavLst>
                                    </p:anim>
                                    <p:anim calcmode="lin" valueType="num">
                                      <p:cBhvr additive="base">
                                        <p:cTn id="2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10800000">
            <a:off x="-6991185" y="-1102745"/>
            <a:ext cx="16813598" cy="2642539"/>
            <a:chOff x="0" y="0"/>
            <a:chExt cx="1630367" cy="256240"/>
          </a:xfrm>
        </p:grpSpPr>
        <p:sp>
          <p:nvSpPr>
            <p:cNvPr id="3" name="Freeform 3"/>
            <p:cNvSpPr/>
            <p:nvPr/>
          </p:nvSpPr>
          <p:spPr>
            <a:xfrm>
              <a:off x="0" y="0"/>
              <a:ext cx="1630367" cy="256240"/>
            </a:xfrm>
            <a:custGeom>
              <a:avLst/>
              <a:gdLst/>
              <a:ahLst/>
              <a:cxnLst/>
              <a:rect l="l" t="t" r="r" b="b"/>
              <a:pathLst>
                <a:path w="1630367" h="256240">
                  <a:moveTo>
                    <a:pt x="203200" y="0"/>
                  </a:moveTo>
                  <a:lnTo>
                    <a:pt x="1427167" y="0"/>
                  </a:lnTo>
                  <a:lnTo>
                    <a:pt x="1630367" y="256240"/>
                  </a:lnTo>
                  <a:lnTo>
                    <a:pt x="0" y="256240"/>
                  </a:lnTo>
                  <a:lnTo>
                    <a:pt x="203200" y="0"/>
                  </a:lnTo>
                  <a:close/>
                </a:path>
              </a:pathLst>
            </a:custGeom>
            <a:solidFill>
              <a:srgbClr val="13538A"/>
            </a:solidFill>
          </p:spPr>
        </p:sp>
        <p:sp>
          <p:nvSpPr>
            <p:cNvPr id="4" name="TextBox 4"/>
            <p:cNvSpPr txBox="1"/>
            <p:nvPr/>
          </p:nvSpPr>
          <p:spPr>
            <a:xfrm>
              <a:off x="127000" y="-38100"/>
              <a:ext cx="558800" cy="647700"/>
            </a:xfrm>
            <a:prstGeom prst="rect">
              <a:avLst/>
            </a:prstGeom>
          </p:spPr>
          <p:txBody>
            <a:bodyPr lIns="50800" tIns="50800" rIns="50800" bIns="50800" rtlCol="0" anchor="ctr"/>
            <a:lstStyle/>
            <a:p>
              <a:pPr algn="ctr">
                <a:lnSpc>
                  <a:spcPts val="2100"/>
                </a:lnSpc>
              </a:pPr>
              <a:endParaRPr/>
            </a:p>
          </p:txBody>
        </p:sp>
      </p:grpSp>
      <p:sp>
        <p:nvSpPr>
          <p:cNvPr id="5" name="Freeform 5"/>
          <p:cNvSpPr/>
          <p:nvPr/>
        </p:nvSpPr>
        <p:spPr>
          <a:xfrm>
            <a:off x="1028700" y="2332700"/>
            <a:ext cx="15995456" cy="7317921"/>
          </a:xfrm>
          <a:custGeom>
            <a:avLst/>
            <a:gdLst/>
            <a:ahLst/>
            <a:cxnLst/>
            <a:rect l="l" t="t" r="r" b="b"/>
            <a:pathLst>
              <a:path w="15995456" h="7317921">
                <a:moveTo>
                  <a:pt x="0" y="0"/>
                </a:moveTo>
                <a:lnTo>
                  <a:pt x="15995456" y="0"/>
                </a:lnTo>
                <a:lnTo>
                  <a:pt x="15995456" y="7317921"/>
                </a:lnTo>
                <a:lnTo>
                  <a:pt x="0" y="7317921"/>
                </a:lnTo>
                <a:lnTo>
                  <a:pt x="0" y="0"/>
                </a:lnTo>
                <a:close/>
              </a:path>
            </a:pathLst>
          </a:custGeom>
          <a:blipFill>
            <a:blip r:embed="rId2"/>
            <a:stretch>
              <a:fillRect/>
            </a:stretch>
          </a:blipFill>
        </p:spPr>
      </p:sp>
      <p:sp>
        <p:nvSpPr>
          <p:cNvPr id="6" name="Freeform 6"/>
          <p:cNvSpPr/>
          <p:nvPr/>
        </p:nvSpPr>
        <p:spPr>
          <a:xfrm>
            <a:off x="14792225" y="-4135007"/>
            <a:ext cx="6020419" cy="6064524"/>
          </a:xfrm>
          <a:custGeom>
            <a:avLst/>
            <a:gdLst/>
            <a:ahLst/>
            <a:cxnLst/>
            <a:rect l="l" t="t" r="r" b="b"/>
            <a:pathLst>
              <a:path w="6020419" h="6064524">
                <a:moveTo>
                  <a:pt x="0" y="0"/>
                </a:moveTo>
                <a:lnTo>
                  <a:pt x="6020419" y="0"/>
                </a:lnTo>
                <a:lnTo>
                  <a:pt x="6020419" y="6064524"/>
                </a:lnTo>
                <a:lnTo>
                  <a:pt x="0" y="606452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p:cNvSpPr/>
          <p:nvPr/>
        </p:nvSpPr>
        <p:spPr>
          <a:xfrm>
            <a:off x="155571" y="139898"/>
            <a:ext cx="1260043" cy="1260043"/>
          </a:xfrm>
          <a:custGeom>
            <a:avLst/>
            <a:gdLst/>
            <a:ahLst/>
            <a:cxnLst/>
            <a:rect l="l" t="t" r="r" b="b"/>
            <a:pathLst>
              <a:path w="1260043" h="1260043">
                <a:moveTo>
                  <a:pt x="0" y="0"/>
                </a:moveTo>
                <a:lnTo>
                  <a:pt x="1260043" y="0"/>
                </a:lnTo>
                <a:lnTo>
                  <a:pt x="1260043" y="1260043"/>
                </a:lnTo>
                <a:lnTo>
                  <a:pt x="0" y="1260043"/>
                </a:lnTo>
                <a:lnTo>
                  <a:pt x="0" y="0"/>
                </a:lnTo>
                <a:close/>
              </a:path>
            </a:pathLst>
          </a:custGeom>
          <a:blipFill>
            <a:blip r:embed="rId5"/>
            <a:stretch>
              <a:fillRect/>
            </a:stretch>
          </a:blipFill>
        </p:spPr>
      </p:sp>
      <p:sp>
        <p:nvSpPr>
          <p:cNvPr id="8" name="TextBox 8"/>
          <p:cNvSpPr txBox="1"/>
          <p:nvPr/>
        </p:nvSpPr>
        <p:spPr>
          <a:xfrm>
            <a:off x="1525051" y="331517"/>
            <a:ext cx="6842227" cy="876805"/>
          </a:xfrm>
          <a:prstGeom prst="rect">
            <a:avLst/>
          </a:prstGeom>
        </p:spPr>
        <p:txBody>
          <a:bodyPr lIns="0" tIns="0" rIns="0" bIns="0" rtlCol="0" anchor="t">
            <a:spAutoFit/>
          </a:bodyPr>
          <a:lstStyle/>
          <a:p>
            <a:pPr>
              <a:lnSpc>
                <a:spcPts val="6955"/>
              </a:lnSpc>
            </a:pPr>
            <a:r>
              <a:rPr lang="en-US" sz="5795">
                <a:solidFill>
                  <a:srgbClr val="FFFFFF"/>
                </a:solidFill>
                <a:latin typeface="TT Hoves Bold"/>
              </a:rPr>
              <a:t>WebSite(Patient)</a:t>
            </a: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ppt_x"/>
                                          </p:val>
                                        </p:tav>
                                        <p:tav tm="100000">
                                          <p:val>
                                            <p:strVal val="#ppt_x"/>
                                          </p:val>
                                        </p:tav>
                                      </p:tavLst>
                                    </p:anim>
                                    <p:anim calcmode="lin" valueType="num">
                                      <p:cBhvr additive="base">
                                        <p:cTn id="16" dur="500" fill="hold"/>
                                        <p:tgtEl>
                                          <p:spTgt spid="8"/>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par>
                                <p:cTn id="21" presetID="16" presetClass="entr" presetSubtype="21" fill="hold" nodeType="with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barn(inVertical)">
                                      <p:cBhvr>
                                        <p:cTn id="2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10800000">
            <a:off x="-7004402" y="-1106058"/>
            <a:ext cx="16485286" cy="2642539"/>
            <a:chOff x="0" y="0"/>
            <a:chExt cx="1598532" cy="256240"/>
          </a:xfrm>
        </p:grpSpPr>
        <p:sp>
          <p:nvSpPr>
            <p:cNvPr id="3" name="Freeform 3"/>
            <p:cNvSpPr/>
            <p:nvPr/>
          </p:nvSpPr>
          <p:spPr>
            <a:xfrm>
              <a:off x="0" y="0"/>
              <a:ext cx="1598532" cy="256240"/>
            </a:xfrm>
            <a:custGeom>
              <a:avLst/>
              <a:gdLst/>
              <a:ahLst/>
              <a:cxnLst/>
              <a:rect l="l" t="t" r="r" b="b"/>
              <a:pathLst>
                <a:path w="1598532" h="256240">
                  <a:moveTo>
                    <a:pt x="203200" y="0"/>
                  </a:moveTo>
                  <a:lnTo>
                    <a:pt x="1395332" y="0"/>
                  </a:lnTo>
                  <a:lnTo>
                    <a:pt x="1598532" y="256240"/>
                  </a:lnTo>
                  <a:lnTo>
                    <a:pt x="0" y="256240"/>
                  </a:lnTo>
                  <a:lnTo>
                    <a:pt x="203200" y="0"/>
                  </a:lnTo>
                  <a:close/>
                </a:path>
              </a:pathLst>
            </a:custGeom>
            <a:solidFill>
              <a:srgbClr val="13538A"/>
            </a:solidFill>
          </p:spPr>
        </p:sp>
        <p:sp>
          <p:nvSpPr>
            <p:cNvPr id="4" name="TextBox 4"/>
            <p:cNvSpPr txBox="1"/>
            <p:nvPr/>
          </p:nvSpPr>
          <p:spPr>
            <a:xfrm>
              <a:off x="127000" y="-38100"/>
              <a:ext cx="558800" cy="647700"/>
            </a:xfrm>
            <a:prstGeom prst="rect">
              <a:avLst/>
            </a:prstGeom>
          </p:spPr>
          <p:txBody>
            <a:bodyPr lIns="50800" tIns="50800" rIns="50800" bIns="50800" rtlCol="0" anchor="ctr"/>
            <a:lstStyle/>
            <a:p>
              <a:pPr algn="ctr">
                <a:lnSpc>
                  <a:spcPts val="2100"/>
                </a:lnSpc>
              </a:pPr>
              <a:endParaRPr/>
            </a:p>
          </p:txBody>
        </p:sp>
      </p:grpSp>
      <p:sp>
        <p:nvSpPr>
          <p:cNvPr id="5" name="TextBox 5"/>
          <p:cNvSpPr txBox="1"/>
          <p:nvPr/>
        </p:nvSpPr>
        <p:spPr>
          <a:xfrm>
            <a:off x="1457116" y="338001"/>
            <a:ext cx="6842227" cy="876805"/>
          </a:xfrm>
          <a:prstGeom prst="rect">
            <a:avLst/>
          </a:prstGeom>
        </p:spPr>
        <p:txBody>
          <a:bodyPr lIns="0" tIns="0" rIns="0" bIns="0" rtlCol="0" anchor="t">
            <a:spAutoFit/>
          </a:bodyPr>
          <a:lstStyle/>
          <a:p>
            <a:pPr>
              <a:lnSpc>
                <a:spcPts val="6955"/>
              </a:lnSpc>
            </a:pPr>
            <a:r>
              <a:rPr lang="en-US" sz="5795">
                <a:solidFill>
                  <a:srgbClr val="FFFFFF"/>
                </a:solidFill>
                <a:latin typeface="TT Hoves Bold"/>
              </a:rPr>
              <a:t>WebSite(Patient)</a:t>
            </a:r>
          </a:p>
        </p:txBody>
      </p:sp>
      <p:sp>
        <p:nvSpPr>
          <p:cNvPr id="6" name="Freeform 6"/>
          <p:cNvSpPr/>
          <p:nvPr/>
        </p:nvSpPr>
        <p:spPr>
          <a:xfrm>
            <a:off x="874050" y="2099576"/>
            <a:ext cx="16539901" cy="7815129"/>
          </a:xfrm>
          <a:custGeom>
            <a:avLst/>
            <a:gdLst/>
            <a:ahLst/>
            <a:cxnLst/>
            <a:rect l="l" t="t" r="r" b="b"/>
            <a:pathLst>
              <a:path w="16539901" h="7815129">
                <a:moveTo>
                  <a:pt x="0" y="0"/>
                </a:moveTo>
                <a:lnTo>
                  <a:pt x="16539900" y="0"/>
                </a:lnTo>
                <a:lnTo>
                  <a:pt x="16539900" y="7815130"/>
                </a:lnTo>
                <a:lnTo>
                  <a:pt x="0" y="7815130"/>
                </a:lnTo>
                <a:lnTo>
                  <a:pt x="0" y="0"/>
                </a:lnTo>
                <a:close/>
              </a:path>
            </a:pathLst>
          </a:custGeom>
          <a:blipFill>
            <a:blip r:embed="rId2"/>
            <a:stretch>
              <a:fillRect b="-19047"/>
            </a:stretch>
          </a:blipFill>
        </p:spPr>
      </p:sp>
      <p:sp>
        <p:nvSpPr>
          <p:cNvPr id="7" name="Freeform 7"/>
          <p:cNvSpPr/>
          <p:nvPr/>
        </p:nvSpPr>
        <p:spPr>
          <a:xfrm>
            <a:off x="15277791" y="-4138320"/>
            <a:ext cx="6020419" cy="6064524"/>
          </a:xfrm>
          <a:custGeom>
            <a:avLst/>
            <a:gdLst/>
            <a:ahLst/>
            <a:cxnLst/>
            <a:rect l="l" t="t" r="r" b="b"/>
            <a:pathLst>
              <a:path w="6020419" h="6064524">
                <a:moveTo>
                  <a:pt x="0" y="0"/>
                </a:moveTo>
                <a:lnTo>
                  <a:pt x="6020418" y="0"/>
                </a:lnTo>
                <a:lnTo>
                  <a:pt x="6020418" y="6064524"/>
                </a:lnTo>
                <a:lnTo>
                  <a:pt x="0" y="606452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8" name="Freeform 8"/>
          <p:cNvSpPr/>
          <p:nvPr/>
        </p:nvSpPr>
        <p:spPr>
          <a:xfrm>
            <a:off x="155571" y="146382"/>
            <a:ext cx="1260043" cy="1260043"/>
          </a:xfrm>
          <a:custGeom>
            <a:avLst/>
            <a:gdLst/>
            <a:ahLst/>
            <a:cxnLst/>
            <a:rect l="l" t="t" r="r" b="b"/>
            <a:pathLst>
              <a:path w="1260043" h="1260043">
                <a:moveTo>
                  <a:pt x="0" y="0"/>
                </a:moveTo>
                <a:lnTo>
                  <a:pt x="1260043" y="0"/>
                </a:lnTo>
                <a:lnTo>
                  <a:pt x="1260043" y="1260043"/>
                </a:lnTo>
                <a:lnTo>
                  <a:pt x="0" y="1260043"/>
                </a:lnTo>
                <a:lnTo>
                  <a:pt x="0" y="0"/>
                </a:lnTo>
                <a:close/>
              </a:path>
            </a:pathLst>
          </a:custGeom>
          <a:blipFill>
            <a:blip r:embed="rId5"/>
            <a:stretch>
              <a:fillRect/>
            </a:stretch>
          </a:blipFill>
        </p:spPr>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fill="hold"/>
                                        <p:tgtEl>
                                          <p:spTgt spid="5"/>
                                        </p:tgtEl>
                                        <p:attrNameLst>
                                          <p:attrName>ppt_x</p:attrName>
                                        </p:attrNameLst>
                                      </p:cBhvr>
                                      <p:tavLst>
                                        <p:tav tm="0">
                                          <p:val>
                                            <p:strVal val="#ppt_x"/>
                                          </p:val>
                                        </p:tav>
                                        <p:tav tm="100000">
                                          <p:val>
                                            <p:strVal val="#ppt_x"/>
                                          </p:val>
                                        </p:tav>
                                      </p:tavLst>
                                    </p:anim>
                                    <p:anim calcmode="lin" valueType="num">
                                      <p:cBhvr additive="base">
                                        <p:cTn id="16" dur="500" fill="hold"/>
                                        <p:tgtEl>
                                          <p:spTgt spid="5"/>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additive="base">
                                        <p:cTn id="23" dur="500" fill="hold"/>
                                        <p:tgtEl>
                                          <p:spTgt spid="6"/>
                                        </p:tgtEl>
                                        <p:attrNameLst>
                                          <p:attrName>ppt_x</p:attrName>
                                        </p:attrNameLst>
                                      </p:cBhvr>
                                      <p:tavLst>
                                        <p:tav tm="0">
                                          <p:val>
                                            <p:strVal val="#ppt_x"/>
                                          </p:val>
                                        </p:tav>
                                        <p:tav tm="100000">
                                          <p:val>
                                            <p:strVal val="#ppt_x"/>
                                          </p:val>
                                        </p:tav>
                                      </p:tavLst>
                                    </p:anim>
                                    <p:anim calcmode="lin" valueType="num">
                                      <p:cBhvr additive="base">
                                        <p:cTn id="2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10800000">
            <a:off x="-6924924" y="-864206"/>
            <a:ext cx="16068924" cy="2642539"/>
            <a:chOff x="0" y="0"/>
            <a:chExt cx="1558158" cy="256240"/>
          </a:xfrm>
        </p:grpSpPr>
        <p:sp>
          <p:nvSpPr>
            <p:cNvPr id="3" name="Freeform 3"/>
            <p:cNvSpPr/>
            <p:nvPr/>
          </p:nvSpPr>
          <p:spPr>
            <a:xfrm>
              <a:off x="0" y="0"/>
              <a:ext cx="1558158" cy="256240"/>
            </a:xfrm>
            <a:custGeom>
              <a:avLst/>
              <a:gdLst/>
              <a:ahLst/>
              <a:cxnLst/>
              <a:rect l="l" t="t" r="r" b="b"/>
              <a:pathLst>
                <a:path w="1558158" h="256240">
                  <a:moveTo>
                    <a:pt x="203200" y="0"/>
                  </a:moveTo>
                  <a:lnTo>
                    <a:pt x="1354958" y="0"/>
                  </a:lnTo>
                  <a:lnTo>
                    <a:pt x="1558158" y="256240"/>
                  </a:lnTo>
                  <a:lnTo>
                    <a:pt x="0" y="256240"/>
                  </a:lnTo>
                  <a:lnTo>
                    <a:pt x="203200" y="0"/>
                  </a:lnTo>
                  <a:close/>
                </a:path>
              </a:pathLst>
            </a:custGeom>
            <a:solidFill>
              <a:srgbClr val="13538A"/>
            </a:solidFill>
          </p:spPr>
        </p:sp>
        <p:sp>
          <p:nvSpPr>
            <p:cNvPr id="4" name="TextBox 4"/>
            <p:cNvSpPr txBox="1"/>
            <p:nvPr/>
          </p:nvSpPr>
          <p:spPr>
            <a:xfrm>
              <a:off x="127000" y="-38100"/>
              <a:ext cx="558800" cy="647700"/>
            </a:xfrm>
            <a:prstGeom prst="rect">
              <a:avLst/>
            </a:prstGeom>
          </p:spPr>
          <p:txBody>
            <a:bodyPr lIns="50800" tIns="50800" rIns="50800" bIns="50800" rtlCol="0" anchor="ctr"/>
            <a:lstStyle/>
            <a:p>
              <a:pPr algn="ctr">
                <a:lnSpc>
                  <a:spcPts val="2100"/>
                </a:lnSpc>
              </a:pPr>
              <a:endParaRPr/>
            </a:p>
          </p:txBody>
        </p:sp>
      </p:grpSp>
      <p:sp>
        <p:nvSpPr>
          <p:cNvPr id="5" name="Freeform 5"/>
          <p:cNvSpPr/>
          <p:nvPr/>
        </p:nvSpPr>
        <p:spPr>
          <a:xfrm>
            <a:off x="164214" y="274775"/>
            <a:ext cx="1152993" cy="1152993"/>
          </a:xfrm>
          <a:custGeom>
            <a:avLst/>
            <a:gdLst/>
            <a:ahLst/>
            <a:cxnLst/>
            <a:rect l="l" t="t" r="r" b="b"/>
            <a:pathLst>
              <a:path w="1152993" h="1152993">
                <a:moveTo>
                  <a:pt x="0" y="0"/>
                </a:moveTo>
                <a:lnTo>
                  <a:pt x="1152993" y="0"/>
                </a:lnTo>
                <a:lnTo>
                  <a:pt x="1152993" y="1152992"/>
                </a:lnTo>
                <a:lnTo>
                  <a:pt x="0" y="1152992"/>
                </a:lnTo>
                <a:lnTo>
                  <a:pt x="0" y="0"/>
                </a:lnTo>
                <a:close/>
              </a:path>
            </a:pathLst>
          </a:custGeom>
          <a:blipFill>
            <a:blip r:embed="rId2"/>
            <a:stretch>
              <a:fillRect/>
            </a:stretch>
          </a:blipFill>
        </p:spPr>
      </p:sp>
      <p:sp>
        <p:nvSpPr>
          <p:cNvPr id="6" name="Freeform 6"/>
          <p:cNvSpPr/>
          <p:nvPr/>
        </p:nvSpPr>
        <p:spPr>
          <a:xfrm>
            <a:off x="4600726" y="1933534"/>
            <a:ext cx="8370021" cy="8113819"/>
          </a:xfrm>
          <a:custGeom>
            <a:avLst/>
            <a:gdLst/>
            <a:ahLst/>
            <a:cxnLst/>
            <a:rect l="l" t="t" r="r" b="b"/>
            <a:pathLst>
              <a:path w="8370021" h="8113819">
                <a:moveTo>
                  <a:pt x="0" y="0"/>
                </a:moveTo>
                <a:lnTo>
                  <a:pt x="8370020" y="0"/>
                </a:lnTo>
                <a:lnTo>
                  <a:pt x="8370020" y="8113819"/>
                </a:lnTo>
                <a:lnTo>
                  <a:pt x="0" y="8113819"/>
                </a:lnTo>
                <a:lnTo>
                  <a:pt x="0" y="0"/>
                </a:lnTo>
                <a:close/>
              </a:path>
            </a:pathLst>
          </a:custGeom>
          <a:blipFill>
            <a:blip r:embed="rId3"/>
            <a:stretch>
              <a:fillRect r="-72658" b="-186"/>
            </a:stretch>
          </a:blipFill>
        </p:spPr>
      </p:sp>
      <p:sp>
        <p:nvSpPr>
          <p:cNvPr id="7" name="TextBox 7"/>
          <p:cNvSpPr txBox="1"/>
          <p:nvPr/>
        </p:nvSpPr>
        <p:spPr>
          <a:xfrm>
            <a:off x="1317207" y="412868"/>
            <a:ext cx="6842227" cy="876805"/>
          </a:xfrm>
          <a:prstGeom prst="rect">
            <a:avLst/>
          </a:prstGeom>
        </p:spPr>
        <p:txBody>
          <a:bodyPr lIns="0" tIns="0" rIns="0" bIns="0" rtlCol="0" anchor="t">
            <a:spAutoFit/>
          </a:bodyPr>
          <a:lstStyle/>
          <a:p>
            <a:pPr>
              <a:lnSpc>
                <a:spcPts val="6955"/>
              </a:lnSpc>
            </a:pPr>
            <a:r>
              <a:rPr lang="en-US" sz="5795">
                <a:solidFill>
                  <a:srgbClr val="FFFFFF"/>
                </a:solidFill>
                <a:latin typeface="TT Hoves Bold"/>
              </a:rPr>
              <a:t>WebSite(Patient)</a:t>
            </a:r>
          </a:p>
        </p:txBody>
      </p:sp>
      <p:sp>
        <p:nvSpPr>
          <p:cNvPr id="8" name="Freeform 8"/>
          <p:cNvSpPr/>
          <p:nvPr/>
        </p:nvSpPr>
        <p:spPr>
          <a:xfrm>
            <a:off x="15277791" y="-3575268"/>
            <a:ext cx="6020419" cy="6064524"/>
          </a:xfrm>
          <a:custGeom>
            <a:avLst/>
            <a:gdLst/>
            <a:ahLst/>
            <a:cxnLst/>
            <a:rect l="l" t="t" r="r" b="b"/>
            <a:pathLst>
              <a:path w="6020419" h="6064524">
                <a:moveTo>
                  <a:pt x="0" y="0"/>
                </a:moveTo>
                <a:lnTo>
                  <a:pt x="6020418" y="0"/>
                </a:lnTo>
                <a:lnTo>
                  <a:pt x="6020418" y="6064524"/>
                </a:lnTo>
                <a:lnTo>
                  <a:pt x="0" y="606452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additive="base">
                                        <p:cTn id="23" dur="500" fill="hold"/>
                                        <p:tgtEl>
                                          <p:spTgt spid="6"/>
                                        </p:tgtEl>
                                        <p:attrNameLst>
                                          <p:attrName>ppt_x</p:attrName>
                                        </p:attrNameLst>
                                      </p:cBhvr>
                                      <p:tavLst>
                                        <p:tav tm="0">
                                          <p:val>
                                            <p:strVal val="#ppt_x"/>
                                          </p:val>
                                        </p:tav>
                                        <p:tav tm="100000">
                                          <p:val>
                                            <p:strVal val="#ppt_x"/>
                                          </p:val>
                                        </p:tav>
                                      </p:tavLst>
                                    </p:anim>
                                    <p:anim calcmode="lin" valueType="num">
                                      <p:cBhvr additive="base">
                                        <p:cTn id="2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10800000">
            <a:off x="-7189968" y="-1125936"/>
            <a:ext cx="16685921" cy="2642539"/>
            <a:chOff x="0" y="0"/>
            <a:chExt cx="1617987" cy="256240"/>
          </a:xfrm>
        </p:grpSpPr>
        <p:sp>
          <p:nvSpPr>
            <p:cNvPr id="3" name="Freeform 3"/>
            <p:cNvSpPr/>
            <p:nvPr/>
          </p:nvSpPr>
          <p:spPr>
            <a:xfrm>
              <a:off x="0" y="0"/>
              <a:ext cx="1617987" cy="256240"/>
            </a:xfrm>
            <a:custGeom>
              <a:avLst/>
              <a:gdLst/>
              <a:ahLst/>
              <a:cxnLst/>
              <a:rect l="l" t="t" r="r" b="b"/>
              <a:pathLst>
                <a:path w="1617987" h="256240">
                  <a:moveTo>
                    <a:pt x="203200" y="0"/>
                  </a:moveTo>
                  <a:lnTo>
                    <a:pt x="1414787" y="0"/>
                  </a:lnTo>
                  <a:lnTo>
                    <a:pt x="1617987" y="256240"/>
                  </a:lnTo>
                  <a:lnTo>
                    <a:pt x="0" y="256240"/>
                  </a:lnTo>
                  <a:lnTo>
                    <a:pt x="203200" y="0"/>
                  </a:lnTo>
                  <a:close/>
                </a:path>
              </a:pathLst>
            </a:custGeom>
            <a:solidFill>
              <a:srgbClr val="13538A"/>
            </a:solidFill>
          </p:spPr>
        </p:sp>
        <p:sp>
          <p:nvSpPr>
            <p:cNvPr id="4" name="TextBox 4"/>
            <p:cNvSpPr txBox="1"/>
            <p:nvPr/>
          </p:nvSpPr>
          <p:spPr>
            <a:xfrm>
              <a:off x="127000" y="-38100"/>
              <a:ext cx="558800" cy="647700"/>
            </a:xfrm>
            <a:prstGeom prst="rect">
              <a:avLst/>
            </a:prstGeom>
          </p:spPr>
          <p:txBody>
            <a:bodyPr lIns="50800" tIns="50800" rIns="50800" bIns="50800" rtlCol="0" anchor="ctr"/>
            <a:lstStyle/>
            <a:p>
              <a:pPr algn="ctr">
                <a:lnSpc>
                  <a:spcPts val="2100"/>
                </a:lnSpc>
              </a:pPr>
              <a:endParaRPr/>
            </a:p>
          </p:txBody>
        </p:sp>
      </p:grpSp>
      <p:sp>
        <p:nvSpPr>
          <p:cNvPr id="5" name="TextBox 5"/>
          <p:cNvSpPr txBox="1"/>
          <p:nvPr/>
        </p:nvSpPr>
        <p:spPr>
          <a:xfrm>
            <a:off x="1152993" y="333427"/>
            <a:ext cx="6842227" cy="876805"/>
          </a:xfrm>
          <a:prstGeom prst="rect">
            <a:avLst/>
          </a:prstGeom>
        </p:spPr>
        <p:txBody>
          <a:bodyPr lIns="0" tIns="0" rIns="0" bIns="0" rtlCol="0" anchor="t">
            <a:spAutoFit/>
          </a:bodyPr>
          <a:lstStyle/>
          <a:p>
            <a:pPr>
              <a:lnSpc>
                <a:spcPts val="6955"/>
              </a:lnSpc>
            </a:pPr>
            <a:r>
              <a:rPr lang="en-US" sz="5795">
                <a:solidFill>
                  <a:srgbClr val="FFFFFF"/>
                </a:solidFill>
                <a:latin typeface="TT Hoves Bold"/>
              </a:rPr>
              <a:t>WebSite(Patient)</a:t>
            </a:r>
          </a:p>
        </p:txBody>
      </p:sp>
      <p:sp>
        <p:nvSpPr>
          <p:cNvPr id="6" name="Freeform 6"/>
          <p:cNvSpPr/>
          <p:nvPr/>
        </p:nvSpPr>
        <p:spPr>
          <a:xfrm>
            <a:off x="740710" y="2567609"/>
            <a:ext cx="16518590" cy="7051373"/>
          </a:xfrm>
          <a:custGeom>
            <a:avLst/>
            <a:gdLst/>
            <a:ahLst/>
            <a:cxnLst/>
            <a:rect l="l" t="t" r="r" b="b"/>
            <a:pathLst>
              <a:path w="16518590" h="7051373">
                <a:moveTo>
                  <a:pt x="0" y="0"/>
                </a:moveTo>
                <a:lnTo>
                  <a:pt x="16518590" y="0"/>
                </a:lnTo>
                <a:lnTo>
                  <a:pt x="16518590" y="7051373"/>
                </a:lnTo>
                <a:lnTo>
                  <a:pt x="0" y="7051373"/>
                </a:lnTo>
                <a:lnTo>
                  <a:pt x="0" y="0"/>
                </a:lnTo>
                <a:close/>
              </a:path>
            </a:pathLst>
          </a:custGeom>
          <a:blipFill>
            <a:blip r:embed="rId2"/>
            <a:stretch>
              <a:fillRect/>
            </a:stretch>
          </a:blipFill>
        </p:spPr>
      </p:sp>
      <p:sp>
        <p:nvSpPr>
          <p:cNvPr id="7" name="Freeform 7"/>
          <p:cNvSpPr/>
          <p:nvPr/>
        </p:nvSpPr>
        <p:spPr>
          <a:xfrm>
            <a:off x="14817871" y="-4006872"/>
            <a:ext cx="6020419" cy="6064524"/>
          </a:xfrm>
          <a:custGeom>
            <a:avLst/>
            <a:gdLst/>
            <a:ahLst/>
            <a:cxnLst/>
            <a:rect l="l" t="t" r="r" b="b"/>
            <a:pathLst>
              <a:path w="6020419" h="6064524">
                <a:moveTo>
                  <a:pt x="0" y="0"/>
                </a:moveTo>
                <a:lnTo>
                  <a:pt x="6020419" y="0"/>
                </a:lnTo>
                <a:lnTo>
                  <a:pt x="6020419" y="6064524"/>
                </a:lnTo>
                <a:lnTo>
                  <a:pt x="0" y="606452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8" name="Freeform 8"/>
          <p:cNvSpPr/>
          <p:nvPr/>
        </p:nvSpPr>
        <p:spPr>
          <a:xfrm>
            <a:off x="0" y="195333"/>
            <a:ext cx="1152993" cy="1152993"/>
          </a:xfrm>
          <a:custGeom>
            <a:avLst/>
            <a:gdLst/>
            <a:ahLst/>
            <a:cxnLst/>
            <a:rect l="l" t="t" r="r" b="b"/>
            <a:pathLst>
              <a:path w="1152993" h="1152993">
                <a:moveTo>
                  <a:pt x="0" y="0"/>
                </a:moveTo>
                <a:lnTo>
                  <a:pt x="1152993" y="0"/>
                </a:lnTo>
                <a:lnTo>
                  <a:pt x="1152993" y="1152993"/>
                </a:lnTo>
                <a:lnTo>
                  <a:pt x="0" y="1152993"/>
                </a:lnTo>
                <a:lnTo>
                  <a:pt x="0" y="0"/>
                </a:lnTo>
                <a:close/>
              </a:path>
            </a:pathLst>
          </a:custGeom>
          <a:blipFill>
            <a:blip r:embed="rId5"/>
            <a:stretch>
              <a:fillRect/>
            </a:stretch>
          </a:blipFill>
        </p:spPr>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10" presetClass="entr" presetSubtype="0" fill="hold"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par>
                                <p:cTn id="17" presetID="10"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210676" y="2487939"/>
            <a:ext cx="13084230" cy="7359879"/>
          </a:xfrm>
          <a:custGeom>
            <a:avLst/>
            <a:gdLst/>
            <a:ahLst/>
            <a:cxnLst/>
            <a:rect l="l" t="t" r="r" b="b"/>
            <a:pathLst>
              <a:path w="13084230" h="7359879">
                <a:moveTo>
                  <a:pt x="0" y="0"/>
                </a:moveTo>
                <a:lnTo>
                  <a:pt x="13084230" y="0"/>
                </a:lnTo>
                <a:lnTo>
                  <a:pt x="13084230" y="7359880"/>
                </a:lnTo>
                <a:lnTo>
                  <a:pt x="0" y="7359880"/>
                </a:lnTo>
                <a:lnTo>
                  <a:pt x="0" y="0"/>
                </a:lnTo>
                <a:close/>
              </a:path>
            </a:pathLst>
          </a:custGeom>
          <a:blipFill>
            <a:blip r:embed="rId2"/>
            <a:stretch>
              <a:fillRect/>
            </a:stretch>
          </a:blipFill>
        </p:spPr>
      </p:sp>
      <p:grpSp>
        <p:nvGrpSpPr>
          <p:cNvPr id="3" name="Group 3"/>
          <p:cNvGrpSpPr/>
          <p:nvPr/>
        </p:nvGrpSpPr>
        <p:grpSpPr>
          <a:xfrm rot="-10800000">
            <a:off x="-4994624" y="-955114"/>
            <a:ext cx="15650782" cy="2773645"/>
            <a:chOff x="0" y="0"/>
            <a:chExt cx="1463357" cy="259337"/>
          </a:xfrm>
        </p:grpSpPr>
        <p:sp>
          <p:nvSpPr>
            <p:cNvPr id="4" name="Freeform 4"/>
            <p:cNvSpPr/>
            <p:nvPr/>
          </p:nvSpPr>
          <p:spPr>
            <a:xfrm>
              <a:off x="0" y="0"/>
              <a:ext cx="1463357" cy="259337"/>
            </a:xfrm>
            <a:custGeom>
              <a:avLst/>
              <a:gdLst/>
              <a:ahLst/>
              <a:cxnLst/>
              <a:rect l="l" t="t" r="r" b="b"/>
              <a:pathLst>
                <a:path w="1463357" h="259337">
                  <a:moveTo>
                    <a:pt x="203200" y="0"/>
                  </a:moveTo>
                  <a:lnTo>
                    <a:pt x="1260157" y="0"/>
                  </a:lnTo>
                  <a:lnTo>
                    <a:pt x="1463357" y="259337"/>
                  </a:lnTo>
                  <a:lnTo>
                    <a:pt x="0" y="259337"/>
                  </a:lnTo>
                  <a:lnTo>
                    <a:pt x="203200" y="0"/>
                  </a:lnTo>
                  <a:close/>
                </a:path>
              </a:pathLst>
            </a:custGeom>
            <a:solidFill>
              <a:srgbClr val="13538A"/>
            </a:solidFill>
          </p:spPr>
        </p:sp>
        <p:sp>
          <p:nvSpPr>
            <p:cNvPr id="5" name="TextBox 5"/>
            <p:cNvSpPr txBox="1"/>
            <p:nvPr/>
          </p:nvSpPr>
          <p:spPr>
            <a:xfrm>
              <a:off x="127000" y="-38100"/>
              <a:ext cx="558800" cy="647700"/>
            </a:xfrm>
            <a:prstGeom prst="rect">
              <a:avLst/>
            </a:prstGeom>
          </p:spPr>
          <p:txBody>
            <a:bodyPr lIns="52683" tIns="52683" rIns="52683" bIns="52683" rtlCol="0" anchor="ctr"/>
            <a:lstStyle/>
            <a:p>
              <a:pPr algn="ctr">
                <a:lnSpc>
                  <a:spcPts val="2100"/>
                </a:lnSpc>
              </a:pPr>
              <a:endParaRPr/>
            </a:p>
          </p:txBody>
        </p:sp>
      </p:grpSp>
      <p:sp>
        <p:nvSpPr>
          <p:cNvPr id="6" name="TextBox 6"/>
          <p:cNvSpPr txBox="1"/>
          <p:nvPr/>
        </p:nvSpPr>
        <p:spPr>
          <a:xfrm>
            <a:off x="1211096" y="387489"/>
            <a:ext cx="8285621" cy="909314"/>
          </a:xfrm>
          <a:prstGeom prst="rect">
            <a:avLst/>
          </a:prstGeom>
        </p:spPr>
        <p:txBody>
          <a:bodyPr lIns="0" tIns="0" rIns="0" bIns="0" rtlCol="0" anchor="t">
            <a:spAutoFit/>
          </a:bodyPr>
          <a:lstStyle/>
          <a:p>
            <a:pPr>
              <a:lnSpc>
                <a:spcPts val="7212"/>
              </a:lnSpc>
            </a:pPr>
            <a:r>
              <a:rPr lang="en-US" sz="6010">
                <a:solidFill>
                  <a:srgbClr val="FFFFFF"/>
                </a:solidFill>
                <a:latin typeface="TT Hoves Bold"/>
              </a:rPr>
              <a:t>WebSite(Supervisor)</a:t>
            </a:r>
          </a:p>
        </p:txBody>
      </p:sp>
      <p:sp>
        <p:nvSpPr>
          <p:cNvPr id="7" name="Freeform 7"/>
          <p:cNvSpPr/>
          <p:nvPr/>
        </p:nvSpPr>
        <p:spPr>
          <a:xfrm>
            <a:off x="14735420" y="-3987377"/>
            <a:ext cx="6020419" cy="6064524"/>
          </a:xfrm>
          <a:custGeom>
            <a:avLst/>
            <a:gdLst/>
            <a:ahLst/>
            <a:cxnLst/>
            <a:rect l="l" t="t" r="r" b="b"/>
            <a:pathLst>
              <a:path w="6020419" h="6064524">
                <a:moveTo>
                  <a:pt x="0" y="0"/>
                </a:moveTo>
                <a:lnTo>
                  <a:pt x="6020419" y="0"/>
                </a:lnTo>
                <a:lnTo>
                  <a:pt x="6020419" y="6064525"/>
                </a:lnTo>
                <a:lnTo>
                  <a:pt x="0" y="606452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8" name="Freeform 8"/>
          <p:cNvSpPr/>
          <p:nvPr/>
        </p:nvSpPr>
        <p:spPr>
          <a:xfrm>
            <a:off x="58103" y="330909"/>
            <a:ext cx="1152993" cy="1152993"/>
          </a:xfrm>
          <a:custGeom>
            <a:avLst/>
            <a:gdLst/>
            <a:ahLst/>
            <a:cxnLst/>
            <a:rect l="l" t="t" r="r" b="b"/>
            <a:pathLst>
              <a:path w="1152993" h="1152993">
                <a:moveTo>
                  <a:pt x="0" y="0"/>
                </a:moveTo>
                <a:lnTo>
                  <a:pt x="1152993" y="0"/>
                </a:lnTo>
                <a:lnTo>
                  <a:pt x="1152993" y="1152993"/>
                </a:lnTo>
                <a:lnTo>
                  <a:pt x="0" y="1152993"/>
                </a:lnTo>
                <a:lnTo>
                  <a:pt x="0" y="0"/>
                </a:lnTo>
                <a:close/>
              </a:path>
            </a:pathLst>
          </a:custGeom>
          <a:blipFill>
            <a:blip r:embed="rId5"/>
            <a:stretch>
              <a:fillRect/>
            </a:stretch>
          </a:blipFill>
        </p:spPr>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ppt_x"/>
                                          </p:val>
                                        </p:tav>
                                        <p:tav tm="100000">
                                          <p:val>
                                            <p:strVal val="#ppt_x"/>
                                          </p:val>
                                        </p:tav>
                                      </p:tavLst>
                                    </p:anim>
                                    <p:anim calcmode="lin" valueType="num">
                                      <p:cBhvr additive="base">
                                        <p:cTn id="16" dur="500" fill="hold"/>
                                        <p:tgtEl>
                                          <p:spTgt spid="6"/>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2"/>
                                        </p:tgtEl>
                                        <p:attrNameLst>
                                          <p:attrName>style.visibility</p:attrName>
                                        </p:attrNameLst>
                                      </p:cBhvr>
                                      <p:to>
                                        <p:strVal val="visible"/>
                                      </p:to>
                                    </p:set>
                                    <p:anim calcmode="lin" valueType="num">
                                      <p:cBhvr additive="base">
                                        <p:cTn id="23" dur="500" fill="hold"/>
                                        <p:tgtEl>
                                          <p:spTgt spid="2"/>
                                        </p:tgtEl>
                                        <p:attrNameLst>
                                          <p:attrName>ppt_x</p:attrName>
                                        </p:attrNameLst>
                                      </p:cBhvr>
                                      <p:tavLst>
                                        <p:tav tm="0">
                                          <p:val>
                                            <p:strVal val="#ppt_x"/>
                                          </p:val>
                                        </p:tav>
                                        <p:tav tm="100000">
                                          <p:val>
                                            <p:strVal val="#ppt_x"/>
                                          </p:val>
                                        </p:tav>
                                      </p:tavLst>
                                    </p:anim>
                                    <p:anim calcmode="lin" valueType="num">
                                      <p:cBhvr additive="base">
                                        <p:cTn id="2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583666" y="2480530"/>
            <a:ext cx="15120668" cy="7475280"/>
          </a:xfrm>
          <a:custGeom>
            <a:avLst/>
            <a:gdLst/>
            <a:ahLst/>
            <a:cxnLst/>
            <a:rect l="l" t="t" r="r" b="b"/>
            <a:pathLst>
              <a:path w="15120668" h="7475280">
                <a:moveTo>
                  <a:pt x="0" y="0"/>
                </a:moveTo>
                <a:lnTo>
                  <a:pt x="15120668" y="0"/>
                </a:lnTo>
                <a:lnTo>
                  <a:pt x="15120668" y="7475280"/>
                </a:lnTo>
                <a:lnTo>
                  <a:pt x="0" y="7475280"/>
                </a:lnTo>
                <a:lnTo>
                  <a:pt x="0" y="0"/>
                </a:lnTo>
                <a:close/>
              </a:path>
            </a:pathLst>
          </a:custGeom>
          <a:blipFill>
            <a:blip r:embed="rId2"/>
            <a:stretch>
              <a:fillRect/>
            </a:stretch>
          </a:blipFill>
        </p:spPr>
      </p:sp>
      <p:sp>
        <p:nvSpPr>
          <p:cNvPr id="3" name="Freeform 3"/>
          <p:cNvSpPr/>
          <p:nvPr/>
        </p:nvSpPr>
        <p:spPr>
          <a:xfrm>
            <a:off x="14761280" y="-4010151"/>
            <a:ext cx="6020419" cy="6064524"/>
          </a:xfrm>
          <a:custGeom>
            <a:avLst/>
            <a:gdLst/>
            <a:ahLst/>
            <a:cxnLst/>
            <a:rect l="l" t="t" r="r" b="b"/>
            <a:pathLst>
              <a:path w="6020419" h="6064524">
                <a:moveTo>
                  <a:pt x="0" y="0"/>
                </a:moveTo>
                <a:lnTo>
                  <a:pt x="6020419" y="0"/>
                </a:lnTo>
                <a:lnTo>
                  <a:pt x="6020419" y="6064524"/>
                </a:lnTo>
                <a:lnTo>
                  <a:pt x="0" y="606452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4" name="Group 4"/>
          <p:cNvGrpSpPr/>
          <p:nvPr/>
        </p:nvGrpSpPr>
        <p:grpSpPr>
          <a:xfrm rot="-10800000">
            <a:off x="-5254206" y="-1219775"/>
            <a:ext cx="16416843" cy="2773645"/>
            <a:chOff x="0" y="0"/>
            <a:chExt cx="1534984" cy="259337"/>
          </a:xfrm>
        </p:grpSpPr>
        <p:sp>
          <p:nvSpPr>
            <p:cNvPr id="5" name="Freeform 5"/>
            <p:cNvSpPr/>
            <p:nvPr/>
          </p:nvSpPr>
          <p:spPr>
            <a:xfrm>
              <a:off x="0" y="0"/>
              <a:ext cx="1534984" cy="259337"/>
            </a:xfrm>
            <a:custGeom>
              <a:avLst/>
              <a:gdLst/>
              <a:ahLst/>
              <a:cxnLst/>
              <a:rect l="l" t="t" r="r" b="b"/>
              <a:pathLst>
                <a:path w="1534984" h="259337">
                  <a:moveTo>
                    <a:pt x="203200" y="0"/>
                  </a:moveTo>
                  <a:lnTo>
                    <a:pt x="1331784" y="0"/>
                  </a:lnTo>
                  <a:lnTo>
                    <a:pt x="1534984" y="259337"/>
                  </a:lnTo>
                  <a:lnTo>
                    <a:pt x="0" y="259337"/>
                  </a:lnTo>
                  <a:lnTo>
                    <a:pt x="203200" y="0"/>
                  </a:lnTo>
                  <a:close/>
                </a:path>
              </a:pathLst>
            </a:custGeom>
            <a:solidFill>
              <a:srgbClr val="13538A"/>
            </a:solidFill>
          </p:spPr>
        </p:sp>
        <p:sp>
          <p:nvSpPr>
            <p:cNvPr id="6" name="TextBox 6"/>
            <p:cNvSpPr txBox="1"/>
            <p:nvPr/>
          </p:nvSpPr>
          <p:spPr>
            <a:xfrm>
              <a:off x="127000" y="-38100"/>
              <a:ext cx="558800" cy="647700"/>
            </a:xfrm>
            <a:prstGeom prst="rect">
              <a:avLst/>
            </a:prstGeom>
          </p:spPr>
          <p:txBody>
            <a:bodyPr lIns="52683" tIns="52683" rIns="52683" bIns="52683" rtlCol="0" anchor="ctr"/>
            <a:lstStyle/>
            <a:p>
              <a:pPr algn="ctr">
                <a:lnSpc>
                  <a:spcPts val="2100"/>
                </a:lnSpc>
              </a:pPr>
              <a:endParaRPr/>
            </a:p>
          </p:txBody>
        </p:sp>
      </p:grpSp>
      <p:sp>
        <p:nvSpPr>
          <p:cNvPr id="7" name="TextBox 7"/>
          <p:cNvSpPr txBox="1"/>
          <p:nvPr/>
        </p:nvSpPr>
        <p:spPr>
          <a:xfrm>
            <a:off x="1583666" y="386274"/>
            <a:ext cx="8285621" cy="909314"/>
          </a:xfrm>
          <a:prstGeom prst="rect">
            <a:avLst/>
          </a:prstGeom>
        </p:spPr>
        <p:txBody>
          <a:bodyPr lIns="0" tIns="0" rIns="0" bIns="0" rtlCol="0" anchor="t">
            <a:spAutoFit/>
          </a:bodyPr>
          <a:lstStyle/>
          <a:p>
            <a:pPr>
              <a:lnSpc>
                <a:spcPts val="7212"/>
              </a:lnSpc>
            </a:pPr>
            <a:r>
              <a:rPr lang="en-US" sz="6010">
                <a:solidFill>
                  <a:srgbClr val="FFFFFF"/>
                </a:solidFill>
                <a:latin typeface="TT Hoves Bold"/>
              </a:rPr>
              <a:t>WebSite(Supervisor)</a:t>
            </a:r>
          </a:p>
        </p:txBody>
      </p:sp>
      <p:sp>
        <p:nvSpPr>
          <p:cNvPr id="8" name="Freeform 8"/>
          <p:cNvSpPr/>
          <p:nvPr/>
        </p:nvSpPr>
        <p:spPr>
          <a:xfrm>
            <a:off x="228742" y="264435"/>
            <a:ext cx="1152993" cy="1152993"/>
          </a:xfrm>
          <a:custGeom>
            <a:avLst/>
            <a:gdLst/>
            <a:ahLst/>
            <a:cxnLst/>
            <a:rect l="l" t="t" r="r" b="b"/>
            <a:pathLst>
              <a:path w="1152993" h="1152993">
                <a:moveTo>
                  <a:pt x="0" y="0"/>
                </a:moveTo>
                <a:lnTo>
                  <a:pt x="1152993" y="0"/>
                </a:lnTo>
                <a:lnTo>
                  <a:pt x="1152993" y="1152992"/>
                </a:lnTo>
                <a:lnTo>
                  <a:pt x="0" y="1152992"/>
                </a:lnTo>
                <a:lnTo>
                  <a:pt x="0" y="0"/>
                </a:lnTo>
                <a:close/>
              </a:path>
            </a:pathLst>
          </a:custGeom>
          <a:blipFill>
            <a:blip r:embed="rId5"/>
            <a:stretch>
              <a:fillRect/>
            </a:stretch>
          </a:blipFill>
        </p:spPr>
      </p:sp>
    </p:spTree>
  </p:cSld>
  <p:clrMapOvr>
    <a:masterClrMapping/>
  </p:clrMapOvr>
  <p:transition spd="slow">
    <p:push dir="u"/>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608447" y="2141043"/>
            <a:ext cx="14265521" cy="8024355"/>
          </a:xfrm>
          <a:custGeom>
            <a:avLst/>
            <a:gdLst/>
            <a:ahLst/>
            <a:cxnLst/>
            <a:rect l="l" t="t" r="r" b="b"/>
            <a:pathLst>
              <a:path w="14265521" h="8024355">
                <a:moveTo>
                  <a:pt x="0" y="0"/>
                </a:moveTo>
                <a:lnTo>
                  <a:pt x="14265520" y="0"/>
                </a:lnTo>
                <a:lnTo>
                  <a:pt x="14265520" y="8024355"/>
                </a:lnTo>
                <a:lnTo>
                  <a:pt x="0" y="8024355"/>
                </a:lnTo>
                <a:lnTo>
                  <a:pt x="0" y="0"/>
                </a:lnTo>
                <a:close/>
              </a:path>
            </a:pathLst>
          </a:custGeom>
          <a:blipFill>
            <a:blip r:embed="rId2"/>
            <a:stretch>
              <a:fillRect/>
            </a:stretch>
          </a:blipFill>
        </p:spPr>
      </p:sp>
      <p:grpSp>
        <p:nvGrpSpPr>
          <p:cNvPr id="3" name="Group 3"/>
          <p:cNvGrpSpPr/>
          <p:nvPr/>
        </p:nvGrpSpPr>
        <p:grpSpPr>
          <a:xfrm rot="-10800000">
            <a:off x="-5239249" y="-1175579"/>
            <a:ext cx="15518590" cy="2642539"/>
            <a:chOff x="0" y="0"/>
            <a:chExt cx="1504794" cy="256240"/>
          </a:xfrm>
        </p:grpSpPr>
        <p:sp>
          <p:nvSpPr>
            <p:cNvPr id="4" name="Freeform 4"/>
            <p:cNvSpPr/>
            <p:nvPr/>
          </p:nvSpPr>
          <p:spPr>
            <a:xfrm>
              <a:off x="0" y="0"/>
              <a:ext cx="1504794" cy="256240"/>
            </a:xfrm>
            <a:custGeom>
              <a:avLst/>
              <a:gdLst/>
              <a:ahLst/>
              <a:cxnLst/>
              <a:rect l="l" t="t" r="r" b="b"/>
              <a:pathLst>
                <a:path w="1504794" h="256240">
                  <a:moveTo>
                    <a:pt x="203200" y="0"/>
                  </a:moveTo>
                  <a:lnTo>
                    <a:pt x="1301594" y="0"/>
                  </a:lnTo>
                  <a:lnTo>
                    <a:pt x="1504794" y="256240"/>
                  </a:lnTo>
                  <a:lnTo>
                    <a:pt x="0" y="256240"/>
                  </a:lnTo>
                  <a:lnTo>
                    <a:pt x="203200" y="0"/>
                  </a:lnTo>
                  <a:close/>
                </a:path>
              </a:pathLst>
            </a:custGeom>
            <a:solidFill>
              <a:srgbClr val="13538A"/>
            </a:solidFill>
          </p:spPr>
        </p:sp>
        <p:sp>
          <p:nvSpPr>
            <p:cNvPr id="5" name="TextBox 5"/>
            <p:cNvSpPr txBox="1"/>
            <p:nvPr/>
          </p:nvSpPr>
          <p:spPr>
            <a:xfrm>
              <a:off x="127000" y="-38100"/>
              <a:ext cx="558800" cy="647700"/>
            </a:xfrm>
            <a:prstGeom prst="rect">
              <a:avLst/>
            </a:prstGeom>
          </p:spPr>
          <p:txBody>
            <a:bodyPr lIns="50800" tIns="50800" rIns="50800" bIns="50800" rtlCol="0" anchor="ctr"/>
            <a:lstStyle/>
            <a:p>
              <a:pPr algn="ctr">
                <a:lnSpc>
                  <a:spcPts val="2100"/>
                </a:lnSpc>
              </a:pPr>
              <a:endParaRPr/>
            </a:p>
          </p:txBody>
        </p:sp>
      </p:grpSp>
      <p:sp>
        <p:nvSpPr>
          <p:cNvPr id="6" name="TextBox 6"/>
          <p:cNvSpPr txBox="1"/>
          <p:nvPr/>
        </p:nvSpPr>
        <p:spPr>
          <a:xfrm>
            <a:off x="1009686" y="353298"/>
            <a:ext cx="8134314" cy="876805"/>
          </a:xfrm>
          <a:prstGeom prst="rect">
            <a:avLst/>
          </a:prstGeom>
        </p:spPr>
        <p:txBody>
          <a:bodyPr lIns="0" tIns="0" rIns="0" bIns="0" rtlCol="0" anchor="t">
            <a:spAutoFit/>
          </a:bodyPr>
          <a:lstStyle/>
          <a:p>
            <a:pPr>
              <a:lnSpc>
                <a:spcPts val="6955"/>
              </a:lnSpc>
            </a:pPr>
            <a:r>
              <a:rPr lang="en-US" sz="5795">
                <a:solidFill>
                  <a:srgbClr val="FFFFFF"/>
                </a:solidFill>
                <a:latin typeface="TT Hoves Bold"/>
              </a:rPr>
              <a:t>WebSite(Supervisor)</a:t>
            </a:r>
          </a:p>
        </p:txBody>
      </p:sp>
      <p:sp>
        <p:nvSpPr>
          <p:cNvPr id="7" name="Freeform 7"/>
          <p:cNvSpPr/>
          <p:nvPr/>
        </p:nvSpPr>
        <p:spPr>
          <a:xfrm>
            <a:off x="15386731" y="-4094123"/>
            <a:ext cx="6020419" cy="6064524"/>
          </a:xfrm>
          <a:custGeom>
            <a:avLst/>
            <a:gdLst/>
            <a:ahLst/>
            <a:cxnLst/>
            <a:rect l="l" t="t" r="r" b="b"/>
            <a:pathLst>
              <a:path w="6020419" h="6064524">
                <a:moveTo>
                  <a:pt x="0" y="0"/>
                </a:moveTo>
                <a:lnTo>
                  <a:pt x="6020419" y="0"/>
                </a:lnTo>
                <a:lnTo>
                  <a:pt x="6020419" y="6064524"/>
                </a:lnTo>
                <a:lnTo>
                  <a:pt x="0" y="606452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8" name="Freeform 8"/>
          <p:cNvSpPr/>
          <p:nvPr/>
        </p:nvSpPr>
        <p:spPr>
          <a:xfrm>
            <a:off x="0" y="286858"/>
            <a:ext cx="1009686" cy="1009686"/>
          </a:xfrm>
          <a:custGeom>
            <a:avLst/>
            <a:gdLst/>
            <a:ahLst/>
            <a:cxnLst/>
            <a:rect l="l" t="t" r="r" b="b"/>
            <a:pathLst>
              <a:path w="1009686" h="1009686">
                <a:moveTo>
                  <a:pt x="0" y="0"/>
                </a:moveTo>
                <a:lnTo>
                  <a:pt x="1009686" y="0"/>
                </a:lnTo>
                <a:lnTo>
                  <a:pt x="1009686" y="1009685"/>
                </a:lnTo>
                <a:lnTo>
                  <a:pt x="0" y="1009685"/>
                </a:lnTo>
                <a:lnTo>
                  <a:pt x="0" y="0"/>
                </a:lnTo>
                <a:close/>
              </a:path>
            </a:pathLst>
          </a:custGeom>
          <a:blipFill>
            <a:blip r:embed="rId5"/>
            <a:stretch>
              <a:fillRect/>
            </a:stretch>
          </a:blipFill>
        </p:spPr>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par>
                                <p:cTn id="17" presetID="10" presetClass="entr" presetSubtype="0" fill="hold" nodeType="with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580289" y="1739355"/>
            <a:ext cx="14850998" cy="8353686"/>
          </a:xfrm>
          <a:custGeom>
            <a:avLst/>
            <a:gdLst/>
            <a:ahLst/>
            <a:cxnLst/>
            <a:rect l="l" t="t" r="r" b="b"/>
            <a:pathLst>
              <a:path w="14850998" h="8353686">
                <a:moveTo>
                  <a:pt x="0" y="0"/>
                </a:moveTo>
                <a:lnTo>
                  <a:pt x="14850998" y="0"/>
                </a:lnTo>
                <a:lnTo>
                  <a:pt x="14850998" y="8353686"/>
                </a:lnTo>
                <a:lnTo>
                  <a:pt x="0" y="8353686"/>
                </a:lnTo>
                <a:lnTo>
                  <a:pt x="0" y="0"/>
                </a:lnTo>
                <a:close/>
              </a:path>
            </a:pathLst>
          </a:custGeom>
          <a:blipFill>
            <a:blip r:embed="rId2"/>
            <a:stretch>
              <a:fillRect/>
            </a:stretch>
          </a:blipFill>
        </p:spPr>
      </p:sp>
      <p:grpSp>
        <p:nvGrpSpPr>
          <p:cNvPr id="3" name="Group 3"/>
          <p:cNvGrpSpPr/>
          <p:nvPr/>
        </p:nvGrpSpPr>
        <p:grpSpPr>
          <a:xfrm rot="-10800000">
            <a:off x="-5150318" y="-1321269"/>
            <a:ext cx="15846902" cy="2642539"/>
            <a:chOff x="0" y="0"/>
            <a:chExt cx="1536630" cy="256240"/>
          </a:xfrm>
        </p:grpSpPr>
        <p:sp>
          <p:nvSpPr>
            <p:cNvPr id="4" name="Freeform 4"/>
            <p:cNvSpPr/>
            <p:nvPr/>
          </p:nvSpPr>
          <p:spPr>
            <a:xfrm>
              <a:off x="0" y="0"/>
              <a:ext cx="1536630" cy="256240"/>
            </a:xfrm>
            <a:custGeom>
              <a:avLst/>
              <a:gdLst/>
              <a:ahLst/>
              <a:cxnLst/>
              <a:rect l="l" t="t" r="r" b="b"/>
              <a:pathLst>
                <a:path w="1536630" h="256240">
                  <a:moveTo>
                    <a:pt x="203200" y="0"/>
                  </a:moveTo>
                  <a:lnTo>
                    <a:pt x="1333430" y="0"/>
                  </a:lnTo>
                  <a:lnTo>
                    <a:pt x="1536630" y="256240"/>
                  </a:lnTo>
                  <a:lnTo>
                    <a:pt x="0" y="256240"/>
                  </a:lnTo>
                  <a:lnTo>
                    <a:pt x="203200" y="0"/>
                  </a:lnTo>
                  <a:close/>
                </a:path>
              </a:pathLst>
            </a:custGeom>
            <a:solidFill>
              <a:srgbClr val="13538A"/>
            </a:solidFill>
          </p:spPr>
        </p:sp>
        <p:sp>
          <p:nvSpPr>
            <p:cNvPr id="5" name="TextBox 5"/>
            <p:cNvSpPr txBox="1"/>
            <p:nvPr/>
          </p:nvSpPr>
          <p:spPr>
            <a:xfrm>
              <a:off x="127000" y="-38100"/>
              <a:ext cx="558800" cy="647700"/>
            </a:xfrm>
            <a:prstGeom prst="rect">
              <a:avLst/>
            </a:prstGeom>
          </p:spPr>
          <p:txBody>
            <a:bodyPr lIns="50800" tIns="50800" rIns="50800" bIns="50800" rtlCol="0" anchor="ctr"/>
            <a:lstStyle/>
            <a:p>
              <a:pPr algn="ctr">
                <a:lnSpc>
                  <a:spcPts val="2100"/>
                </a:lnSpc>
              </a:pPr>
              <a:endParaRPr/>
            </a:p>
          </p:txBody>
        </p:sp>
      </p:grpSp>
      <p:sp>
        <p:nvSpPr>
          <p:cNvPr id="6" name="Freeform 6"/>
          <p:cNvSpPr/>
          <p:nvPr/>
        </p:nvSpPr>
        <p:spPr>
          <a:xfrm>
            <a:off x="14578787" y="-4498542"/>
            <a:ext cx="6020419" cy="6064524"/>
          </a:xfrm>
          <a:custGeom>
            <a:avLst/>
            <a:gdLst/>
            <a:ahLst/>
            <a:cxnLst/>
            <a:rect l="l" t="t" r="r" b="b"/>
            <a:pathLst>
              <a:path w="6020419" h="6064524">
                <a:moveTo>
                  <a:pt x="0" y="0"/>
                </a:moveTo>
                <a:lnTo>
                  <a:pt x="6020419" y="0"/>
                </a:lnTo>
                <a:lnTo>
                  <a:pt x="6020419" y="6064524"/>
                </a:lnTo>
                <a:lnTo>
                  <a:pt x="0" y="606452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p:cNvSpPr/>
          <p:nvPr/>
        </p:nvSpPr>
        <p:spPr>
          <a:xfrm>
            <a:off x="0" y="180915"/>
            <a:ext cx="1028700" cy="1028700"/>
          </a:xfrm>
          <a:custGeom>
            <a:avLst/>
            <a:gdLst/>
            <a:ahLst/>
            <a:cxnLst/>
            <a:rect l="l" t="t" r="r" b="b"/>
            <a:pathLst>
              <a:path w="1028700" h="1028700">
                <a:moveTo>
                  <a:pt x="0" y="0"/>
                </a:moveTo>
                <a:lnTo>
                  <a:pt x="1028700" y="0"/>
                </a:lnTo>
                <a:lnTo>
                  <a:pt x="1028700" y="1028700"/>
                </a:lnTo>
                <a:lnTo>
                  <a:pt x="0" y="1028700"/>
                </a:lnTo>
                <a:lnTo>
                  <a:pt x="0" y="0"/>
                </a:lnTo>
                <a:close/>
              </a:path>
            </a:pathLst>
          </a:custGeom>
          <a:blipFill>
            <a:blip r:embed="rId5"/>
            <a:stretch>
              <a:fillRect/>
            </a:stretch>
          </a:blipFill>
        </p:spPr>
      </p:sp>
      <p:sp>
        <p:nvSpPr>
          <p:cNvPr id="8" name="TextBox 8"/>
          <p:cNvSpPr txBox="1"/>
          <p:nvPr/>
        </p:nvSpPr>
        <p:spPr>
          <a:xfrm>
            <a:off x="1086821" y="256862"/>
            <a:ext cx="7918966" cy="876805"/>
          </a:xfrm>
          <a:prstGeom prst="rect">
            <a:avLst/>
          </a:prstGeom>
        </p:spPr>
        <p:txBody>
          <a:bodyPr lIns="0" tIns="0" rIns="0" bIns="0" rtlCol="0" anchor="t">
            <a:spAutoFit/>
          </a:bodyPr>
          <a:lstStyle/>
          <a:p>
            <a:pPr>
              <a:lnSpc>
                <a:spcPts val="6955"/>
              </a:lnSpc>
            </a:pPr>
            <a:r>
              <a:rPr lang="en-US" sz="5795">
                <a:solidFill>
                  <a:srgbClr val="FFFFFF"/>
                </a:solidFill>
                <a:latin typeface="TT Hoves Bold"/>
              </a:rPr>
              <a:t>WebSite(Supervisor)</a:t>
            </a: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par>
                                <p:cTn id="17" presetID="10" presetClass="entr" presetSubtype="0" fill="hold" nodeType="with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04573"/>
        </a:solidFill>
        <a:effectLst/>
      </p:bgPr>
    </p:bg>
    <p:spTree>
      <p:nvGrpSpPr>
        <p:cNvPr id="1" name=""/>
        <p:cNvGrpSpPr/>
        <p:nvPr/>
      </p:nvGrpSpPr>
      <p:grpSpPr>
        <a:xfrm>
          <a:off x="0" y="0"/>
          <a:ext cx="0" cy="0"/>
          <a:chOff x="0" y="0"/>
          <a:chExt cx="0" cy="0"/>
        </a:xfrm>
      </p:grpSpPr>
      <p:sp>
        <p:nvSpPr>
          <p:cNvPr id="2" name="TextBox 2"/>
          <p:cNvSpPr txBox="1"/>
          <p:nvPr/>
        </p:nvSpPr>
        <p:spPr>
          <a:xfrm>
            <a:off x="436155" y="4585384"/>
            <a:ext cx="8472727" cy="1133757"/>
          </a:xfrm>
          <a:prstGeom prst="rect">
            <a:avLst/>
          </a:prstGeom>
        </p:spPr>
        <p:txBody>
          <a:bodyPr lIns="0" tIns="0" rIns="0" bIns="0" rtlCol="0" anchor="t">
            <a:spAutoFit/>
          </a:bodyPr>
          <a:lstStyle/>
          <a:p>
            <a:pPr>
              <a:lnSpc>
                <a:spcPts val="8861"/>
              </a:lnSpc>
            </a:pPr>
            <a:r>
              <a:rPr lang="en-US" sz="7573" dirty="0">
                <a:solidFill>
                  <a:srgbClr val="FFFFFF"/>
                </a:solidFill>
                <a:latin typeface="Open Sauce SemiBold"/>
              </a:rPr>
              <a:t>Table of Content</a:t>
            </a:r>
          </a:p>
        </p:txBody>
      </p:sp>
      <p:sp>
        <p:nvSpPr>
          <p:cNvPr id="3" name="Freeform 3"/>
          <p:cNvSpPr/>
          <p:nvPr/>
        </p:nvSpPr>
        <p:spPr>
          <a:xfrm>
            <a:off x="0" y="6129618"/>
            <a:ext cx="9345037" cy="9625038"/>
          </a:xfrm>
          <a:custGeom>
            <a:avLst/>
            <a:gdLst/>
            <a:ahLst/>
            <a:cxnLst/>
            <a:rect l="l" t="t" r="r" b="b"/>
            <a:pathLst>
              <a:path w="9345037" h="9625038">
                <a:moveTo>
                  <a:pt x="0" y="0"/>
                </a:moveTo>
                <a:lnTo>
                  <a:pt x="9345037" y="0"/>
                </a:lnTo>
                <a:lnTo>
                  <a:pt x="9345037" y="9625038"/>
                </a:lnTo>
                <a:lnTo>
                  <a:pt x="0" y="962503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0" y="-5331223"/>
            <a:ext cx="9345037" cy="9625038"/>
          </a:xfrm>
          <a:custGeom>
            <a:avLst/>
            <a:gdLst/>
            <a:ahLst/>
            <a:cxnLst/>
            <a:rect l="l" t="t" r="r" b="b"/>
            <a:pathLst>
              <a:path w="9345037" h="9625038">
                <a:moveTo>
                  <a:pt x="0" y="0"/>
                </a:moveTo>
                <a:lnTo>
                  <a:pt x="9345037" y="0"/>
                </a:lnTo>
                <a:lnTo>
                  <a:pt x="9345037" y="9625038"/>
                </a:lnTo>
                <a:lnTo>
                  <a:pt x="0" y="962503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TextBox 5"/>
          <p:cNvSpPr txBox="1"/>
          <p:nvPr/>
        </p:nvSpPr>
        <p:spPr>
          <a:xfrm>
            <a:off x="8908882" y="2388928"/>
            <a:ext cx="6186323" cy="5768319"/>
          </a:xfrm>
          <a:prstGeom prst="rect">
            <a:avLst/>
          </a:prstGeom>
        </p:spPr>
        <p:txBody>
          <a:bodyPr lIns="0" tIns="0" rIns="0" bIns="0" rtlCol="0" anchor="t">
            <a:spAutoFit/>
          </a:bodyPr>
          <a:lstStyle/>
          <a:p>
            <a:pPr marL="599152" lvl="1" indent="-299576">
              <a:lnSpc>
                <a:spcPts val="6660"/>
              </a:lnSpc>
              <a:buFont typeface="Arial"/>
              <a:buChar char="•"/>
            </a:pPr>
            <a:r>
              <a:rPr lang="en-US" sz="2775" dirty="0">
                <a:solidFill>
                  <a:srgbClr val="FFFFFF"/>
                </a:solidFill>
                <a:latin typeface="Open Sauce"/>
              </a:rPr>
              <a:t> Introduction</a:t>
            </a:r>
          </a:p>
          <a:p>
            <a:pPr marL="599152" lvl="1" indent="-299576">
              <a:lnSpc>
                <a:spcPts val="6660"/>
              </a:lnSpc>
              <a:buFont typeface="Arial"/>
              <a:buChar char="•"/>
            </a:pPr>
            <a:r>
              <a:rPr lang="en-US" sz="2775" dirty="0">
                <a:solidFill>
                  <a:srgbClr val="FFFFFF"/>
                </a:solidFill>
                <a:latin typeface="Open Sauce"/>
              </a:rPr>
              <a:t>Problem</a:t>
            </a:r>
          </a:p>
          <a:p>
            <a:pPr marL="599152" lvl="1" indent="-299576">
              <a:lnSpc>
                <a:spcPts val="6660"/>
              </a:lnSpc>
              <a:buFont typeface="Arial"/>
              <a:buChar char="•"/>
            </a:pPr>
            <a:r>
              <a:rPr lang="en-US" sz="2775" dirty="0">
                <a:solidFill>
                  <a:srgbClr val="FFFFFF"/>
                </a:solidFill>
                <a:latin typeface="Open Sauce"/>
              </a:rPr>
              <a:t>Our Goal </a:t>
            </a:r>
          </a:p>
          <a:p>
            <a:pPr marL="599152" lvl="1" indent="-299576">
              <a:lnSpc>
                <a:spcPts val="6660"/>
              </a:lnSpc>
              <a:buFont typeface="Arial"/>
              <a:buChar char="•"/>
            </a:pPr>
            <a:r>
              <a:rPr lang="en-US" sz="2775" dirty="0" err="1">
                <a:solidFill>
                  <a:srgbClr val="FFFFFF"/>
                </a:solidFill>
                <a:latin typeface="Open Sauce"/>
              </a:rPr>
              <a:t>Sloution</a:t>
            </a:r>
            <a:endParaRPr lang="en-US" sz="2775" dirty="0">
              <a:solidFill>
                <a:srgbClr val="FFFFFF"/>
              </a:solidFill>
              <a:latin typeface="Open Sauce"/>
            </a:endParaRPr>
          </a:p>
          <a:p>
            <a:pPr marL="599152" lvl="1" indent="-299576">
              <a:lnSpc>
                <a:spcPts val="6660"/>
              </a:lnSpc>
              <a:buFont typeface="Arial"/>
              <a:buChar char="•"/>
            </a:pPr>
            <a:r>
              <a:rPr lang="en-US" sz="2775" dirty="0">
                <a:solidFill>
                  <a:srgbClr val="FFFFFF"/>
                </a:solidFill>
                <a:latin typeface="Open Sauce"/>
              </a:rPr>
              <a:t>Pipeline</a:t>
            </a:r>
          </a:p>
          <a:p>
            <a:pPr marL="599152" lvl="1" indent="-299576">
              <a:lnSpc>
                <a:spcPts val="6660"/>
              </a:lnSpc>
              <a:buFont typeface="Arial"/>
              <a:buChar char="•"/>
            </a:pPr>
            <a:r>
              <a:rPr lang="en-US" sz="2775" dirty="0">
                <a:solidFill>
                  <a:srgbClr val="FFFFFF"/>
                </a:solidFill>
                <a:latin typeface="Open Sauce"/>
              </a:rPr>
              <a:t>Machine Learning Model</a:t>
            </a:r>
          </a:p>
          <a:p>
            <a:pPr marL="599152" lvl="1" indent="-299576">
              <a:lnSpc>
                <a:spcPts val="6660"/>
              </a:lnSpc>
              <a:buFont typeface="Arial"/>
              <a:buChar char="•"/>
            </a:pPr>
            <a:r>
              <a:rPr lang="en-US" sz="2775" dirty="0">
                <a:solidFill>
                  <a:srgbClr val="FFFFFF"/>
                </a:solidFill>
                <a:latin typeface="Open Sauce"/>
                <a:hlinkClick r:id="rId4" action="ppaction://hlinksldjump"/>
              </a:rPr>
              <a:t> </a:t>
            </a:r>
            <a:r>
              <a:rPr lang="en-US" sz="2775" dirty="0" err="1">
                <a:solidFill>
                  <a:srgbClr val="FFFFFF"/>
                </a:solidFill>
                <a:latin typeface="Open Sauce"/>
              </a:rPr>
              <a:t>DataBase</a:t>
            </a:r>
            <a:endParaRPr lang="en-US" sz="2775" dirty="0">
              <a:solidFill>
                <a:srgbClr val="FFFFFF"/>
              </a:solidFill>
              <a:latin typeface="Open Sauce"/>
            </a:endParaRPr>
          </a:p>
        </p:txBody>
      </p:sp>
      <p:sp>
        <p:nvSpPr>
          <p:cNvPr id="6" name="TextBox 6"/>
          <p:cNvSpPr txBox="1"/>
          <p:nvPr/>
        </p:nvSpPr>
        <p:spPr>
          <a:xfrm>
            <a:off x="14008542" y="2388928"/>
            <a:ext cx="6186323" cy="6740691"/>
          </a:xfrm>
          <a:prstGeom prst="rect">
            <a:avLst/>
          </a:prstGeom>
        </p:spPr>
        <p:txBody>
          <a:bodyPr lIns="0" tIns="0" rIns="0" bIns="0" rtlCol="0" anchor="t">
            <a:spAutoFit/>
          </a:bodyPr>
          <a:lstStyle/>
          <a:p>
            <a:pPr marL="599152" lvl="1" indent="-299576">
              <a:lnSpc>
                <a:spcPts val="6660"/>
              </a:lnSpc>
              <a:buFont typeface="Arial"/>
              <a:buChar char="•"/>
            </a:pPr>
            <a:r>
              <a:rPr lang="en-US" sz="2775" dirty="0">
                <a:solidFill>
                  <a:srgbClr val="FFFFFF"/>
                </a:solidFill>
                <a:latin typeface="Open Sauce"/>
              </a:rPr>
              <a:t> </a:t>
            </a:r>
            <a:r>
              <a:rPr lang="en-US" sz="2775" dirty="0" err="1">
                <a:solidFill>
                  <a:srgbClr val="FFFFFF"/>
                </a:solidFill>
                <a:latin typeface="Open Sauce"/>
              </a:rPr>
              <a:t>TimeSeries</a:t>
            </a:r>
            <a:r>
              <a:rPr lang="en-US" sz="2775" dirty="0">
                <a:solidFill>
                  <a:srgbClr val="FFFFFF"/>
                </a:solidFill>
                <a:latin typeface="Open Sauce"/>
              </a:rPr>
              <a:t> Analysis</a:t>
            </a:r>
          </a:p>
          <a:p>
            <a:pPr marL="599152" lvl="1" indent="-299576">
              <a:lnSpc>
                <a:spcPts val="6660"/>
              </a:lnSpc>
              <a:buFont typeface="Arial"/>
              <a:buChar char="•"/>
            </a:pPr>
            <a:r>
              <a:rPr lang="en-US" sz="2775" dirty="0">
                <a:solidFill>
                  <a:srgbClr val="FFFFFF"/>
                </a:solidFill>
                <a:latin typeface="Open Sauce"/>
              </a:rPr>
              <a:t> Backend System</a:t>
            </a:r>
          </a:p>
          <a:p>
            <a:pPr marL="599152" lvl="1" indent="-299576">
              <a:lnSpc>
                <a:spcPts val="6660"/>
              </a:lnSpc>
              <a:buFont typeface="Arial"/>
              <a:buChar char="•"/>
            </a:pPr>
            <a:r>
              <a:rPr lang="en-US" sz="2775" dirty="0">
                <a:solidFill>
                  <a:srgbClr val="FFFFFF"/>
                </a:solidFill>
                <a:latin typeface="Open Sauce"/>
              </a:rPr>
              <a:t>External APIs</a:t>
            </a:r>
          </a:p>
          <a:p>
            <a:pPr marL="599152" lvl="1" indent="-299576">
              <a:lnSpc>
                <a:spcPts val="6660"/>
              </a:lnSpc>
              <a:buFont typeface="Arial"/>
              <a:buChar char="•"/>
            </a:pPr>
            <a:r>
              <a:rPr lang="en-US" sz="2775" dirty="0">
                <a:solidFill>
                  <a:srgbClr val="FFFFFF"/>
                </a:solidFill>
                <a:latin typeface="Open Sauce"/>
              </a:rPr>
              <a:t>Future Work</a:t>
            </a:r>
          </a:p>
          <a:p>
            <a:pPr marL="599152" lvl="1" indent="-299576">
              <a:lnSpc>
                <a:spcPts val="6660"/>
              </a:lnSpc>
              <a:buFont typeface="Arial"/>
              <a:buChar char="•"/>
            </a:pPr>
            <a:r>
              <a:rPr lang="en-US" sz="2775" dirty="0" err="1">
                <a:solidFill>
                  <a:srgbClr val="FFFFFF"/>
                </a:solidFill>
                <a:latin typeface="Open Sauce"/>
              </a:rPr>
              <a:t>WebSite</a:t>
            </a:r>
            <a:endParaRPr lang="en-US" sz="2775" dirty="0">
              <a:solidFill>
                <a:srgbClr val="FFFFFF"/>
              </a:solidFill>
              <a:latin typeface="Open Sauce"/>
            </a:endParaRPr>
          </a:p>
          <a:p>
            <a:pPr marL="599152" lvl="1" indent="-299576">
              <a:lnSpc>
                <a:spcPts val="6660"/>
              </a:lnSpc>
              <a:buFont typeface="Arial"/>
              <a:buChar char="•"/>
            </a:pPr>
            <a:r>
              <a:rPr lang="en-US" sz="2775" dirty="0">
                <a:solidFill>
                  <a:srgbClr val="FFFFFF"/>
                </a:solidFill>
                <a:latin typeface="Open Sauce"/>
              </a:rPr>
              <a:t>Explanatory Video</a:t>
            </a:r>
          </a:p>
          <a:p>
            <a:pPr>
              <a:lnSpc>
                <a:spcPts val="6660"/>
              </a:lnSpc>
            </a:pPr>
            <a:endParaRPr lang="en-US" sz="2775" dirty="0">
              <a:solidFill>
                <a:srgbClr val="FFFFFF"/>
              </a:solidFill>
              <a:latin typeface="Open Sauce"/>
            </a:endParaRPr>
          </a:p>
          <a:p>
            <a:pPr>
              <a:lnSpc>
                <a:spcPts val="6660"/>
              </a:lnSpc>
            </a:pPr>
            <a:endParaRPr lang="en-US" sz="2775" dirty="0">
              <a:solidFill>
                <a:srgbClr val="FFFFFF"/>
              </a:solidFill>
              <a:latin typeface="Open Sauce"/>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arn(inVertical)">
                                      <p:cBhvr>
                                        <p:cTn id="10" dur="500"/>
                                        <p:tgtEl>
                                          <p:spTgt spid="5"/>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barn(inVertical)">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rcRect/>
          <a:stretch>
            <a:fillRect/>
          </a:stretch>
        </p:blipFill>
        <p:spPr>
          <a:xfrm>
            <a:off x="1791854" y="1885959"/>
            <a:ext cx="14412460" cy="8229600"/>
          </a:xfrm>
          <a:prstGeom prst="rect">
            <a:avLst/>
          </a:prstGeom>
        </p:spPr>
      </p:pic>
      <p:grpSp>
        <p:nvGrpSpPr>
          <p:cNvPr id="3" name="Group 3"/>
          <p:cNvGrpSpPr/>
          <p:nvPr/>
        </p:nvGrpSpPr>
        <p:grpSpPr>
          <a:xfrm rot="-10800000">
            <a:off x="-6558913" y="-884257"/>
            <a:ext cx="14880205" cy="2642539"/>
            <a:chOff x="0" y="0"/>
            <a:chExt cx="1442892" cy="256240"/>
          </a:xfrm>
        </p:grpSpPr>
        <p:sp>
          <p:nvSpPr>
            <p:cNvPr id="4" name="Freeform 4"/>
            <p:cNvSpPr/>
            <p:nvPr/>
          </p:nvSpPr>
          <p:spPr>
            <a:xfrm>
              <a:off x="0" y="0"/>
              <a:ext cx="1442892" cy="256240"/>
            </a:xfrm>
            <a:custGeom>
              <a:avLst/>
              <a:gdLst/>
              <a:ahLst/>
              <a:cxnLst/>
              <a:rect l="l" t="t" r="r" b="b"/>
              <a:pathLst>
                <a:path w="1442892" h="256240">
                  <a:moveTo>
                    <a:pt x="203200" y="0"/>
                  </a:moveTo>
                  <a:lnTo>
                    <a:pt x="1239692" y="0"/>
                  </a:lnTo>
                  <a:lnTo>
                    <a:pt x="1442892" y="256240"/>
                  </a:lnTo>
                  <a:lnTo>
                    <a:pt x="0" y="256240"/>
                  </a:lnTo>
                  <a:lnTo>
                    <a:pt x="203200" y="0"/>
                  </a:lnTo>
                  <a:close/>
                </a:path>
              </a:pathLst>
            </a:custGeom>
            <a:solidFill>
              <a:srgbClr val="13538A"/>
            </a:solidFill>
          </p:spPr>
        </p:sp>
        <p:sp>
          <p:nvSpPr>
            <p:cNvPr id="5" name="TextBox 5"/>
            <p:cNvSpPr txBox="1"/>
            <p:nvPr/>
          </p:nvSpPr>
          <p:spPr>
            <a:xfrm>
              <a:off x="127000" y="-38100"/>
              <a:ext cx="558800" cy="647700"/>
            </a:xfrm>
            <a:prstGeom prst="rect">
              <a:avLst/>
            </a:prstGeom>
          </p:spPr>
          <p:txBody>
            <a:bodyPr lIns="50800" tIns="50800" rIns="50800" bIns="50800" rtlCol="0" anchor="ctr"/>
            <a:lstStyle/>
            <a:p>
              <a:pPr algn="ctr">
                <a:lnSpc>
                  <a:spcPts val="2100"/>
                </a:lnSpc>
              </a:pPr>
              <a:endParaRPr/>
            </a:p>
          </p:txBody>
        </p:sp>
      </p:grpSp>
      <p:sp>
        <p:nvSpPr>
          <p:cNvPr id="6" name="TextBox 6"/>
          <p:cNvSpPr txBox="1"/>
          <p:nvPr/>
        </p:nvSpPr>
        <p:spPr>
          <a:xfrm>
            <a:off x="2141313" y="0"/>
            <a:ext cx="4328835" cy="1792183"/>
          </a:xfrm>
          <a:prstGeom prst="rect">
            <a:avLst/>
          </a:prstGeom>
        </p:spPr>
        <p:txBody>
          <a:bodyPr lIns="0" tIns="0" rIns="0" bIns="0" rtlCol="0" anchor="t">
            <a:spAutoFit/>
          </a:bodyPr>
          <a:lstStyle/>
          <a:p>
            <a:pPr>
              <a:lnSpc>
                <a:spcPts val="7108"/>
              </a:lnSpc>
            </a:pPr>
            <a:r>
              <a:rPr lang="en-US" sz="5923">
                <a:solidFill>
                  <a:srgbClr val="FFFFFF"/>
                </a:solidFill>
                <a:latin typeface="TT Hoves Bold"/>
              </a:rPr>
              <a:t>Explanatory Video</a:t>
            </a:r>
          </a:p>
        </p:txBody>
      </p:sp>
      <p:sp>
        <p:nvSpPr>
          <p:cNvPr id="7" name="Freeform 7"/>
          <p:cNvSpPr/>
          <p:nvPr/>
        </p:nvSpPr>
        <p:spPr>
          <a:xfrm>
            <a:off x="14698537" y="-4506877"/>
            <a:ext cx="6020419" cy="6064524"/>
          </a:xfrm>
          <a:custGeom>
            <a:avLst/>
            <a:gdLst/>
            <a:ahLst/>
            <a:cxnLst/>
            <a:rect l="l" t="t" r="r" b="b"/>
            <a:pathLst>
              <a:path w="6020419" h="6064524">
                <a:moveTo>
                  <a:pt x="0" y="0"/>
                </a:moveTo>
                <a:lnTo>
                  <a:pt x="6020419" y="0"/>
                </a:lnTo>
                <a:lnTo>
                  <a:pt x="6020419" y="6064524"/>
                </a:lnTo>
                <a:lnTo>
                  <a:pt x="0" y="606452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8" name="Freeform 8"/>
          <p:cNvSpPr/>
          <p:nvPr/>
        </p:nvSpPr>
        <p:spPr>
          <a:xfrm>
            <a:off x="135442" y="117268"/>
            <a:ext cx="1786517" cy="1440379"/>
          </a:xfrm>
          <a:custGeom>
            <a:avLst/>
            <a:gdLst/>
            <a:ahLst/>
            <a:cxnLst/>
            <a:rect l="l" t="t" r="r" b="b"/>
            <a:pathLst>
              <a:path w="1786517" h="1440379">
                <a:moveTo>
                  <a:pt x="0" y="0"/>
                </a:moveTo>
                <a:lnTo>
                  <a:pt x="1786516" y="0"/>
                </a:lnTo>
                <a:lnTo>
                  <a:pt x="1786516" y="1440379"/>
                </a:lnTo>
                <a:lnTo>
                  <a:pt x="0" y="144037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par>
                                <p:cTn id="17" presetID="10" presetClass="entr" presetSubtype="0" fill="hold" nodeType="with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100000">
                <p:cTn id="20" fill="hold" display="0">
                  <p:stCondLst>
                    <p:cond delay="indefinite"/>
                  </p:stCondLst>
                </p:cTn>
                <p:tgtEl>
                  <p:spTgt spid="2"/>
                </p:tgtEl>
              </p:cMediaNode>
            </p:video>
          </p:childTnLst>
        </p:cTn>
      </p:par>
    </p:tnLst>
    <p:bldLst>
      <p:bldP spid="6" grpId="0"/>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104573"/>
        </a:solidFill>
        <a:effectLst/>
      </p:bgPr>
    </p:bg>
    <p:spTree>
      <p:nvGrpSpPr>
        <p:cNvPr id="1" name=""/>
        <p:cNvGrpSpPr/>
        <p:nvPr/>
      </p:nvGrpSpPr>
      <p:grpSpPr>
        <a:xfrm>
          <a:off x="0" y="0"/>
          <a:ext cx="0" cy="0"/>
          <a:chOff x="0" y="0"/>
          <a:chExt cx="0" cy="0"/>
        </a:xfrm>
      </p:grpSpPr>
      <p:sp>
        <p:nvSpPr>
          <p:cNvPr id="2" name="TextBox 2"/>
          <p:cNvSpPr txBox="1"/>
          <p:nvPr/>
        </p:nvSpPr>
        <p:spPr>
          <a:xfrm>
            <a:off x="5466012" y="4090987"/>
            <a:ext cx="7355976" cy="2124075"/>
          </a:xfrm>
          <a:prstGeom prst="rect">
            <a:avLst/>
          </a:prstGeom>
        </p:spPr>
        <p:txBody>
          <a:bodyPr lIns="0" tIns="0" rIns="0" bIns="0" rtlCol="0" anchor="t">
            <a:spAutoFit/>
          </a:bodyPr>
          <a:lstStyle/>
          <a:p>
            <a:pPr algn="ctr">
              <a:lnSpc>
                <a:spcPts val="8399"/>
              </a:lnSpc>
            </a:pPr>
            <a:r>
              <a:rPr lang="en-US" sz="6999">
                <a:solidFill>
                  <a:srgbClr val="FFFFFF"/>
                </a:solidFill>
                <a:latin typeface="Raleway Heavy"/>
              </a:rPr>
              <a:t>ANY QUESTIONS!</a:t>
            </a:r>
          </a:p>
        </p:txBody>
      </p:sp>
      <p:sp>
        <p:nvSpPr>
          <p:cNvPr id="3" name="AutoShape 3"/>
          <p:cNvSpPr/>
          <p:nvPr/>
        </p:nvSpPr>
        <p:spPr>
          <a:xfrm>
            <a:off x="1911516" y="5129212"/>
            <a:ext cx="3288122" cy="0"/>
          </a:xfrm>
          <a:prstGeom prst="line">
            <a:avLst/>
          </a:prstGeom>
          <a:ln w="28575" cap="flat">
            <a:solidFill>
              <a:srgbClr val="FFFFFF"/>
            </a:solidFill>
            <a:prstDash val="lgDash"/>
            <a:headEnd type="none" w="sm" len="sm"/>
            <a:tailEnd type="none" w="sm" len="sm"/>
          </a:ln>
        </p:spPr>
      </p:sp>
      <p:sp>
        <p:nvSpPr>
          <p:cNvPr id="4" name="AutoShape 4"/>
          <p:cNvSpPr/>
          <p:nvPr/>
        </p:nvSpPr>
        <p:spPr>
          <a:xfrm>
            <a:off x="13088362" y="5129212"/>
            <a:ext cx="3288122" cy="0"/>
          </a:xfrm>
          <a:prstGeom prst="line">
            <a:avLst/>
          </a:prstGeom>
          <a:ln w="28575" cap="flat">
            <a:solidFill>
              <a:srgbClr val="FFFFFF"/>
            </a:solidFill>
            <a:prstDash val="lgDash"/>
            <a:headEnd type="none" w="sm" len="sm"/>
            <a:tailEnd type="none" w="sm" len="sm"/>
          </a:ln>
        </p:spPr>
      </p:sp>
    </p:spTree>
  </p:cSld>
  <p:clrMapOvr>
    <a:masterClrMapping/>
  </p:clrMapOvr>
  <p:transition spd="slow">
    <p:push dir="u"/>
  </p:transition>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104573"/>
        </a:solidFill>
        <a:effectLst/>
      </p:bgPr>
    </p:bg>
    <p:spTree>
      <p:nvGrpSpPr>
        <p:cNvPr id="1" name=""/>
        <p:cNvGrpSpPr/>
        <p:nvPr/>
      </p:nvGrpSpPr>
      <p:grpSpPr>
        <a:xfrm>
          <a:off x="0" y="0"/>
          <a:ext cx="0" cy="0"/>
          <a:chOff x="0" y="0"/>
          <a:chExt cx="0" cy="0"/>
        </a:xfrm>
      </p:grpSpPr>
      <p:sp>
        <p:nvSpPr>
          <p:cNvPr id="2" name="AutoShape 2"/>
          <p:cNvSpPr/>
          <p:nvPr/>
        </p:nvSpPr>
        <p:spPr>
          <a:xfrm rot="-1753206">
            <a:off x="-2174792" y="5088673"/>
            <a:ext cx="25783492" cy="9586163"/>
          </a:xfrm>
          <a:prstGeom prst="rect">
            <a:avLst/>
          </a:prstGeom>
          <a:solidFill>
            <a:srgbClr val="000000">
              <a:alpha val="6667"/>
            </a:srgbClr>
          </a:solidFill>
        </p:spPr>
      </p:sp>
      <p:sp>
        <p:nvSpPr>
          <p:cNvPr id="3" name="Freeform 3"/>
          <p:cNvSpPr/>
          <p:nvPr/>
        </p:nvSpPr>
        <p:spPr>
          <a:xfrm>
            <a:off x="1028700" y="1028700"/>
            <a:ext cx="1783058" cy="295015"/>
          </a:xfrm>
          <a:custGeom>
            <a:avLst/>
            <a:gdLst/>
            <a:ahLst/>
            <a:cxnLst/>
            <a:rect l="l" t="t" r="r" b="b"/>
            <a:pathLst>
              <a:path w="1783058" h="295015">
                <a:moveTo>
                  <a:pt x="0" y="0"/>
                </a:moveTo>
                <a:lnTo>
                  <a:pt x="1783058" y="0"/>
                </a:lnTo>
                <a:lnTo>
                  <a:pt x="1783058" y="295015"/>
                </a:lnTo>
                <a:lnTo>
                  <a:pt x="0" y="29501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15476242" y="8956802"/>
            <a:ext cx="1783058" cy="295015"/>
          </a:xfrm>
          <a:custGeom>
            <a:avLst/>
            <a:gdLst/>
            <a:ahLst/>
            <a:cxnLst/>
            <a:rect l="l" t="t" r="r" b="b"/>
            <a:pathLst>
              <a:path w="1783058" h="295015">
                <a:moveTo>
                  <a:pt x="0" y="0"/>
                </a:moveTo>
                <a:lnTo>
                  <a:pt x="1783058" y="0"/>
                </a:lnTo>
                <a:lnTo>
                  <a:pt x="1783058" y="295015"/>
                </a:lnTo>
                <a:lnTo>
                  <a:pt x="0" y="29501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a:off x="17494137" y="698454"/>
            <a:ext cx="2556816" cy="2575547"/>
          </a:xfrm>
          <a:custGeom>
            <a:avLst/>
            <a:gdLst/>
            <a:ahLst/>
            <a:cxnLst/>
            <a:rect l="l" t="t" r="r" b="b"/>
            <a:pathLst>
              <a:path w="2556816" h="2575547">
                <a:moveTo>
                  <a:pt x="0" y="0"/>
                </a:moveTo>
                <a:lnTo>
                  <a:pt x="2556815" y="0"/>
                </a:lnTo>
                <a:lnTo>
                  <a:pt x="2556815" y="2575547"/>
                </a:lnTo>
                <a:lnTo>
                  <a:pt x="0" y="257554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a:off x="979461" y="9578419"/>
            <a:ext cx="2556816" cy="2575547"/>
          </a:xfrm>
          <a:custGeom>
            <a:avLst/>
            <a:gdLst/>
            <a:ahLst/>
            <a:cxnLst/>
            <a:rect l="l" t="t" r="r" b="b"/>
            <a:pathLst>
              <a:path w="2556816" h="2575547">
                <a:moveTo>
                  <a:pt x="0" y="0"/>
                </a:moveTo>
                <a:lnTo>
                  <a:pt x="2556816" y="0"/>
                </a:lnTo>
                <a:lnTo>
                  <a:pt x="2556816" y="2575547"/>
                </a:lnTo>
                <a:lnTo>
                  <a:pt x="0" y="257554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AutoShape 7"/>
          <p:cNvSpPr/>
          <p:nvPr/>
        </p:nvSpPr>
        <p:spPr>
          <a:xfrm>
            <a:off x="1028700" y="8302951"/>
            <a:ext cx="16230600" cy="169519"/>
          </a:xfrm>
          <a:prstGeom prst="rect">
            <a:avLst/>
          </a:prstGeom>
          <a:solidFill>
            <a:srgbClr val="FFFFFF"/>
          </a:solidFill>
        </p:spPr>
      </p:sp>
      <p:sp>
        <p:nvSpPr>
          <p:cNvPr id="8" name="AutoShape 8"/>
          <p:cNvSpPr/>
          <p:nvPr/>
        </p:nvSpPr>
        <p:spPr>
          <a:xfrm>
            <a:off x="1028700" y="1814529"/>
            <a:ext cx="16230600" cy="169519"/>
          </a:xfrm>
          <a:prstGeom prst="rect">
            <a:avLst/>
          </a:prstGeom>
          <a:solidFill>
            <a:srgbClr val="FFFFFF"/>
          </a:solidFill>
        </p:spPr>
      </p:sp>
      <p:sp>
        <p:nvSpPr>
          <p:cNvPr id="9" name="TextBox 9"/>
          <p:cNvSpPr txBox="1"/>
          <p:nvPr/>
        </p:nvSpPr>
        <p:spPr>
          <a:xfrm>
            <a:off x="1028700" y="3068078"/>
            <a:ext cx="9548956" cy="3919136"/>
          </a:xfrm>
          <a:prstGeom prst="rect">
            <a:avLst/>
          </a:prstGeom>
        </p:spPr>
        <p:txBody>
          <a:bodyPr lIns="0" tIns="0" rIns="0" bIns="0" rtlCol="0" anchor="t">
            <a:spAutoFit/>
          </a:bodyPr>
          <a:lstStyle/>
          <a:p>
            <a:pPr>
              <a:lnSpc>
                <a:spcPts val="14898"/>
              </a:lnSpc>
            </a:pPr>
            <a:r>
              <a:rPr lang="en-US" sz="16194" spc="-955">
                <a:solidFill>
                  <a:srgbClr val="FFFFFF"/>
                </a:solidFill>
                <a:latin typeface="Montserrat Extra-Bold"/>
              </a:rPr>
              <a:t>THANK YOU</a:t>
            </a:r>
          </a:p>
        </p:txBody>
      </p:sp>
    </p:spTree>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2571271" y="-1323620"/>
            <a:ext cx="6020419" cy="6064524"/>
          </a:xfrm>
          <a:custGeom>
            <a:avLst/>
            <a:gdLst/>
            <a:ahLst/>
            <a:cxnLst/>
            <a:rect l="l" t="t" r="r" b="b"/>
            <a:pathLst>
              <a:path w="6020419" h="6064524">
                <a:moveTo>
                  <a:pt x="0" y="0"/>
                </a:moveTo>
                <a:lnTo>
                  <a:pt x="6020418" y="0"/>
                </a:lnTo>
                <a:lnTo>
                  <a:pt x="6020418" y="6064524"/>
                </a:lnTo>
                <a:lnTo>
                  <a:pt x="0" y="606452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8886766" y="2879625"/>
            <a:ext cx="9401234" cy="7260493"/>
            <a:chOff x="0" y="0"/>
            <a:chExt cx="12534978" cy="9680658"/>
          </a:xfrm>
        </p:grpSpPr>
        <p:pic>
          <p:nvPicPr>
            <p:cNvPr id="4" name="Picture 4"/>
            <p:cNvPicPr>
              <a:picLocks noChangeAspect="1"/>
            </p:cNvPicPr>
            <p:nvPr/>
          </p:nvPicPr>
          <p:blipFill>
            <a:blip r:embed="rId4"/>
            <a:srcRect l="8193" r="8193"/>
            <a:stretch>
              <a:fillRect/>
            </a:stretch>
          </p:blipFill>
          <p:spPr>
            <a:xfrm>
              <a:off x="0" y="0"/>
              <a:ext cx="12534978" cy="9680658"/>
            </a:xfrm>
            <a:prstGeom prst="rect">
              <a:avLst/>
            </a:prstGeom>
          </p:spPr>
        </p:pic>
      </p:grpSp>
      <p:grpSp>
        <p:nvGrpSpPr>
          <p:cNvPr id="5" name="Group 5"/>
          <p:cNvGrpSpPr/>
          <p:nvPr/>
        </p:nvGrpSpPr>
        <p:grpSpPr>
          <a:xfrm>
            <a:off x="2225518" y="1951323"/>
            <a:ext cx="1239636" cy="248402"/>
            <a:chOff x="0" y="0"/>
            <a:chExt cx="1652847" cy="331203"/>
          </a:xfrm>
        </p:grpSpPr>
        <p:grpSp>
          <p:nvGrpSpPr>
            <p:cNvPr id="6" name="Group 6"/>
            <p:cNvGrpSpPr/>
            <p:nvPr/>
          </p:nvGrpSpPr>
          <p:grpSpPr>
            <a:xfrm>
              <a:off x="0" y="0"/>
              <a:ext cx="331203" cy="331203"/>
              <a:chOff x="0" y="0"/>
              <a:chExt cx="1913890" cy="1913890"/>
            </a:xfrm>
          </p:grpSpPr>
          <p:sp>
            <p:nvSpPr>
              <p:cNvPr id="7" name="Freeform 7"/>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13538A"/>
              </a:solidFill>
            </p:spPr>
          </p:sp>
        </p:grpSp>
        <p:grpSp>
          <p:nvGrpSpPr>
            <p:cNvPr id="8" name="Group 8"/>
            <p:cNvGrpSpPr/>
            <p:nvPr/>
          </p:nvGrpSpPr>
          <p:grpSpPr>
            <a:xfrm>
              <a:off x="664779" y="0"/>
              <a:ext cx="331203" cy="331203"/>
              <a:chOff x="0" y="0"/>
              <a:chExt cx="1913890" cy="1913890"/>
            </a:xfrm>
          </p:grpSpPr>
          <p:sp>
            <p:nvSpPr>
              <p:cNvPr id="9" name="Freeform 9"/>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13538A"/>
              </a:solidFill>
            </p:spPr>
          </p:sp>
        </p:grpSp>
        <p:grpSp>
          <p:nvGrpSpPr>
            <p:cNvPr id="10" name="Group 10"/>
            <p:cNvGrpSpPr/>
            <p:nvPr/>
          </p:nvGrpSpPr>
          <p:grpSpPr>
            <a:xfrm>
              <a:off x="1321644" y="0"/>
              <a:ext cx="331203" cy="331203"/>
              <a:chOff x="0" y="0"/>
              <a:chExt cx="1913890" cy="1913890"/>
            </a:xfrm>
          </p:grpSpPr>
          <p:sp>
            <p:nvSpPr>
              <p:cNvPr id="11" name="Freeform 11"/>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13538A"/>
              </a:solidFill>
            </p:spPr>
          </p:sp>
        </p:grpSp>
      </p:grpSp>
      <p:sp>
        <p:nvSpPr>
          <p:cNvPr id="12" name="Freeform 12"/>
          <p:cNvSpPr/>
          <p:nvPr/>
        </p:nvSpPr>
        <p:spPr>
          <a:xfrm>
            <a:off x="10056734" y="1708642"/>
            <a:ext cx="1638928" cy="1069773"/>
          </a:xfrm>
          <a:custGeom>
            <a:avLst/>
            <a:gdLst/>
            <a:ahLst/>
            <a:cxnLst/>
            <a:rect l="l" t="t" r="r" b="b"/>
            <a:pathLst>
              <a:path w="1638928" h="1069773">
                <a:moveTo>
                  <a:pt x="0" y="0"/>
                </a:moveTo>
                <a:lnTo>
                  <a:pt x="1638928" y="0"/>
                </a:lnTo>
                <a:lnTo>
                  <a:pt x="1638928" y="1069773"/>
                </a:lnTo>
                <a:lnTo>
                  <a:pt x="0" y="106977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13" name="Group 13"/>
          <p:cNvGrpSpPr/>
          <p:nvPr/>
        </p:nvGrpSpPr>
        <p:grpSpPr>
          <a:xfrm rot="-10800000">
            <a:off x="-5993439" y="-86764"/>
            <a:ext cx="14880205" cy="2642539"/>
            <a:chOff x="0" y="0"/>
            <a:chExt cx="1442892" cy="256240"/>
          </a:xfrm>
        </p:grpSpPr>
        <p:sp>
          <p:nvSpPr>
            <p:cNvPr id="14" name="Freeform 14"/>
            <p:cNvSpPr/>
            <p:nvPr/>
          </p:nvSpPr>
          <p:spPr>
            <a:xfrm>
              <a:off x="0" y="0"/>
              <a:ext cx="1442892" cy="256240"/>
            </a:xfrm>
            <a:custGeom>
              <a:avLst/>
              <a:gdLst/>
              <a:ahLst/>
              <a:cxnLst/>
              <a:rect l="l" t="t" r="r" b="b"/>
              <a:pathLst>
                <a:path w="1442892" h="256240">
                  <a:moveTo>
                    <a:pt x="203200" y="0"/>
                  </a:moveTo>
                  <a:lnTo>
                    <a:pt x="1239692" y="0"/>
                  </a:lnTo>
                  <a:lnTo>
                    <a:pt x="1442892" y="256240"/>
                  </a:lnTo>
                  <a:lnTo>
                    <a:pt x="0" y="256240"/>
                  </a:lnTo>
                  <a:lnTo>
                    <a:pt x="203200" y="0"/>
                  </a:lnTo>
                  <a:close/>
                </a:path>
              </a:pathLst>
            </a:custGeom>
            <a:solidFill>
              <a:srgbClr val="13538A"/>
            </a:solidFill>
          </p:spPr>
        </p:sp>
        <p:sp>
          <p:nvSpPr>
            <p:cNvPr id="15" name="TextBox 15"/>
            <p:cNvSpPr txBox="1"/>
            <p:nvPr/>
          </p:nvSpPr>
          <p:spPr>
            <a:xfrm>
              <a:off x="127000" y="-38100"/>
              <a:ext cx="558800" cy="647700"/>
            </a:xfrm>
            <a:prstGeom prst="rect">
              <a:avLst/>
            </a:prstGeom>
          </p:spPr>
          <p:txBody>
            <a:bodyPr lIns="50800" tIns="50800" rIns="50800" bIns="50800" rtlCol="0" anchor="ctr"/>
            <a:lstStyle/>
            <a:p>
              <a:pPr algn="ctr">
                <a:lnSpc>
                  <a:spcPts val="2100"/>
                </a:lnSpc>
              </a:pPr>
              <a:endParaRPr/>
            </a:p>
          </p:txBody>
        </p:sp>
      </p:grpSp>
      <p:sp>
        <p:nvSpPr>
          <p:cNvPr id="16" name="Freeform 16"/>
          <p:cNvSpPr/>
          <p:nvPr/>
        </p:nvSpPr>
        <p:spPr>
          <a:xfrm>
            <a:off x="0" y="623995"/>
            <a:ext cx="1338514" cy="883419"/>
          </a:xfrm>
          <a:custGeom>
            <a:avLst/>
            <a:gdLst/>
            <a:ahLst/>
            <a:cxnLst/>
            <a:rect l="l" t="t" r="r" b="b"/>
            <a:pathLst>
              <a:path w="1338514" h="883419">
                <a:moveTo>
                  <a:pt x="0" y="0"/>
                </a:moveTo>
                <a:lnTo>
                  <a:pt x="1338514" y="0"/>
                </a:lnTo>
                <a:lnTo>
                  <a:pt x="1338514" y="883419"/>
                </a:lnTo>
                <a:lnTo>
                  <a:pt x="0" y="88341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7" name="TextBox 17"/>
          <p:cNvSpPr txBox="1"/>
          <p:nvPr/>
        </p:nvSpPr>
        <p:spPr>
          <a:xfrm>
            <a:off x="182794" y="3170233"/>
            <a:ext cx="4469745" cy="514350"/>
          </a:xfrm>
          <a:prstGeom prst="rect">
            <a:avLst/>
          </a:prstGeom>
        </p:spPr>
        <p:txBody>
          <a:bodyPr lIns="0" tIns="0" rIns="0" bIns="0" rtlCol="0" anchor="t">
            <a:spAutoFit/>
          </a:bodyPr>
          <a:lstStyle/>
          <a:p>
            <a:pPr>
              <a:lnSpc>
                <a:spcPts val="3863"/>
              </a:lnSpc>
            </a:pPr>
            <a:r>
              <a:rPr lang="en-US" sz="3219" dirty="0">
                <a:solidFill>
                  <a:srgbClr val="A20E20"/>
                </a:solidFill>
                <a:latin typeface="Poppins Bold"/>
              </a:rPr>
              <a:t>OBJECTIVE</a:t>
            </a:r>
          </a:p>
        </p:txBody>
      </p:sp>
      <p:sp>
        <p:nvSpPr>
          <p:cNvPr id="18" name="TextBox 18"/>
          <p:cNvSpPr txBox="1"/>
          <p:nvPr/>
        </p:nvSpPr>
        <p:spPr>
          <a:xfrm>
            <a:off x="182794" y="3758196"/>
            <a:ext cx="7500148" cy="1506095"/>
          </a:xfrm>
          <a:prstGeom prst="rect">
            <a:avLst/>
          </a:prstGeom>
        </p:spPr>
        <p:txBody>
          <a:bodyPr lIns="0" tIns="0" rIns="0" bIns="0" rtlCol="0" anchor="t">
            <a:spAutoFit/>
          </a:bodyPr>
          <a:lstStyle/>
          <a:p>
            <a:pPr>
              <a:lnSpc>
                <a:spcPts val="4069"/>
              </a:lnSpc>
            </a:pPr>
            <a:r>
              <a:rPr lang="en-US" sz="2906">
                <a:solidFill>
                  <a:srgbClr val="000000"/>
                </a:solidFill>
                <a:latin typeface="Source Sans Pro"/>
              </a:rPr>
              <a:t>This project investigates the use of facial emotion recognition technology in healthcare to help elderly patients.</a:t>
            </a:r>
          </a:p>
        </p:txBody>
      </p:sp>
      <p:sp>
        <p:nvSpPr>
          <p:cNvPr id="19" name="TextBox 19"/>
          <p:cNvSpPr txBox="1"/>
          <p:nvPr/>
        </p:nvSpPr>
        <p:spPr>
          <a:xfrm>
            <a:off x="182794" y="5598045"/>
            <a:ext cx="4286951" cy="514350"/>
          </a:xfrm>
          <a:prstGeom prst="rect">
            <a:avLst/>
          </a:prstGeom>
        </p:spPr>
        <p:txBody>
          <a:bodyPr lIns="0" tIns="0" rIns="0" bIns="0" rtlCol="0" anchor="t">
            <a:spAutoFit/>
          </a:bodyPr>
          <a:lstStyle/>
          <a:p>
            <a:pPr>
              <a:lnSpc>
                <a:spcPts val="3863"/>
              </a:lnSpc>
            </a:pPr>
            <a:r>
              <a:rPr lang="en-US" sz="3219">
                <a:solidFill>
                  <a:srgbClr val="A20E20"/>
                </a:solidFill>
                <a:latin typeface="Poppins Bold"/>
              </a:rPr>
              <a:t>SIGNIFICANCE</a:t>
            </a:r>
          </a:p>
        </p:txBody>
      </p:sp>
      <p:sp>
        <p:nvSpPr>
          <p:cNvPr id="20" name="TextBox 20"/>
          <p:cNvSpPr txBox="1"/>
          <p:nvPr/>
        </p:nvSpPr>
        <p:spPr>
          <a:xfrm>
            <a:off x="182794" y="6195533"/>
            <a:ext cx="8420915" cy="3927744"/>
          </a:xfrm>
          <a:prstGeom prst="rect">
            <a:avLst/>
          </a:prstGeom>
        </p:spPr>
        <p:txBody>
          <a:bodyPr lIns="0" tIns="0" rIns="0" bIns="0" rtlCol="0" anchor="t">
            <a:spAutoFit/>
          </a:bodyPr>
          <a:lstStyle/>
          <a:p>
            <a:pPr>
              <a:lnSpc>
                <a:spcPts val="3485"/>
              </a:lnSpc>
            </a:pPr>
            <a:r>
              <a:rPr lang="en-US" sz="2489">
                <a:solidFill>
                  <a:srgbClr val="000000"/>
                </a:solidFill>
                <a:latin typeface="Source Sans Pro"/>
              </a:rPr>
              <a:t>With an aging population, there is a growing need for healthcare providers to find innovative ways to improve patient outcomes and reduce healthcare costs. Facial emotion recognition technology has the potential to improve healthcare outcomes for the elderly by enabling healthcare providers to detect and respond to emotions more effectively. By using facial emotion recognition technology in conjunction with artificial intelligence tools such as Chat GPT and music streaming services like Spotify.</a:t>
            </a:r>
          </a:p>
        </p:txBody>
      </p:sp>
      <p:sp>
        <p:nvSpPr>
          <p:cNvPr id="21" name="TextBox 21"/>
          <p:cNvSpPr txBox="1"/>
          <p:nvPr/>
        </p:nvSpPr>
        <p:spPr>
          <a:xfrm>
            <a:off x="1446664" y="491927"/>
            <a:ext cx="6804482" cy="1157081"/>
          </a:xfrm>
          <a:prstGeom prst="rect">
            <a:avLst/>
          </a:prstGeom>
        </p:spPr>
        <p:txBody>
          <a:bodyPr lIns="0" tIns="0" rIns="0" bIns="0" rtlCol="0" anchor="t">
            <a:spAutoFit/>
          </a:bodyPr>
          <a:lstStyle/>
          <a:p>
            <a:pPr>
              <a:lnSpc>
                <a:spcPts val="9253"/>
              </a:lnSpc>
            </a:pPr>
            <a:r>
              <a:rPr lang="en-US" sz="7711">
                <a:solidFill>
                  <a:srgbClr val="FFFFFF"/>
                </a:solidFill>
                <a:latin typeface="TT Hoves Bold"/>
              </a:rPr>
              <a:t>Introduction</a:t>
            </a: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ppt_x"/>
                                          </p:val>
                                        </p:tav>
                                        <p:tav tm="100000">
                                          <p:val>
                                            <p:strVal val="#ppt_x"/>
                                          </p:val>
                                        </p:tav>
                                      </p:tavLst>
                                    </p:anim>
                                    <p:anim calcmode="lin" valueType="num">
                                      <p:cBhvr additive="base">
                                        <p:cTn id="12" dur="500" fill="hold"/>
                                        <p:tgtEl>
                                          <p:spTgt spid="13"/>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500" fill="hold"/>
                                        <p:tgtEl>
                                          <p:spTgt spid="3"/>
                                        </p:tgtEl>
                                        <p:attrNameLst>
                                          <p:attrName>ppt_x</p:attrName>
                                        </p:attrNameLst>
                                      </p:cBhvr>
                                      <p:tavLst>
                                        <p:tav tm="0">
                                          <p:val>
                                            <p:strVal val="#ppt_x"/>
                                          </p:val>
                                        </p:tav>
                                        <p:tav tm="100000">
                                          <p:val>
                                            <p:strVal val="#ppt_x"/>
                                          </p:val>
                                        </p:tav>
                                      </p:tavLst>
                                    </p:anim>
                                    <p:anim calcmode="lin" valueType="num">
                                      <p:cBhvr additive="base">
                                        <p:cTn id="16" dur="500" fill="hold"/>
                                        <p:tgtEl>
                                          <p:spTgt spid="3"/>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fill="hold"/>
                                        <p:tgtEl>
                                          <p:spTgt spid="12"/>
                                        </p:tgtEl>
                                        <p:attrNameLst>
                                          <p:attrName>ppt_x</p:attrName>
                                        </p:attrNameLst>
                                      </p:cBhvr>
                                      <p:tavLst>
                                        <p:tav tm="0">
                                          <p:val>
                                            <p:strVal val="#ppt_x"/>
                                          </p:val>
                                        </p:tav>
                                        <p:tav tm="100000">
                                          <p:val>
                                            <p:strVal val="#ppt_x"/>
                                          </p:val>
                                        </p:tav>
                                      </p:tavLst>
                                    </p:anim>
                                    <p:anim calcmode="lin" valueType="num">
                                      <p:cBhvr additive="base">
                                        <p:cTn id="20"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500"/>
                                        <p:tgtEl>
                                          <p:spTgt spid="17"/>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fade">
                                      <p:cBhvr>
                                        <p:cTn id="28" dur="500"/>
                                        <p:tgtEl>
                                          <p:spTgt spid="1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fade">
                                      <p:cBhvr>
                                        <p:cTn id="31" dur="500"/>
                                        <p:tgtEl>
                                          <p:spTgt spid="19"/>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fade">
                                      <p:cBhvr>
                                        <p:cTn id="34"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9" grpId="0"/>
      <p:bldP spid="2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183980" y="2604386"/>
            <a:ext cx="8528614" cy="6351263"/>
          </a:xfrm>
          <a:custGeom>
            <a:avLst/>
            <a:gdLst/>
            <a:ahLst/>
            <a:cxnLst/>
            <a:rect l="l" t="t" r="r" b="b"/>
            <a:pathLst>
              <a:path w="8528614" h="6351263">
                <a:moveTo>
                  <a:pt x="0" y="0"/>
                </a:moveTo>
                <a:lnTo>
                  <a:pt x="8528614" y="0"/>
                </a:lnTo>
                <a:lnTo>
                  <a:pt x="8528614" y="6351263"/>
                </a:lnTo>
                <a:lnTo>
                  <a:pt x="0" y="6351263"/>
                </a:lnTo>
                <a:lnTo>
                  <a:pt x="0" y="0"/>
                </a:lnTo>
                <a:close/>
              </a:path>
            </a:pathLst>
          </a:custGeom>
          <a:blipFill>
            <a:blip r:embed="rId2"/>
            <a:stretch>
              <a:fillRect t="-1769" b="-1769"/>
            </a:stretch>
          </a:blipFill>
        </p:spPr>
      </p:sp>
      <p:sp>
        <p:nvSpPr>
          <p:cNvPr id="3" name="TextBox 3"/>
          <p:cNvSpPr txBox="1"/>
          <p:nvPr/>
        </p:nvSpPr>
        <p:spPr>
          <a:xfrm>
            <a:off x="797426" y="178682"/>
            <a:ext cx="10500040" cy="375306"/>
          </a:xfrm>
          <a:prstGeom prst="rect">
            <a:avLst/>
          </a:prstGeom>
        </p:spPr>
        <p:txBody>
          <a:bodyPr lIns="0" tIns="0" rIns="0" bIns="0" rtlCol="0" anchor="t">
            <a:spAutoFit/>
          </a:bodyPr>
          <a:lstStyle/>
          <a:p>
            <a:pPr>
              <a:lnSpc>
                <a:spcPts val="2955"/>
              </a:lnSpc>
            </a:pPr>
            <a:endParaRPr/>
          </a:p>
        </p:txBody>
      </p:sp>
      <p:sp>
        <p:nvSpPr>
          <p:cNvPr id="4" name="Freeform 4"/>
          <p:cNvSpPr/>
          <p:nvPr/>
        </p:nvSpPr>
        <p:spPr>
          <a:xfrm>
            <a:off x="169242" y="3427730"/>
            <a:ext cx="9352437" cy="5527919"/>
          </a:xfrm>
          <a:custGeom>
            <a:avLst/>
            <a:gdLst/>
            <a:ahLst/>
            <a:cxnLst/>
            <a:rect l="l" t="t" r="r" b="b"/>
            <a:pathLst>
              <a:path w="9352437" h="5527919">
                <a:moveTo>
                  <a:pt x="0" y="0"/>
                </a:moveTo>
                <a:lnTo>
                  <a:pt x="9352436" y="0"/>
                </a:lnTo>
                <a:lnTo>
                  <a:pt x="9352436" y="5527919"/>
                </a:lnTo>
                <a:lnTo>
                  <a:pt x="0" y="5527919"/>
                </a:lnTo>
                <a:lnTo>
                  <a:pt x="0" y="0"/>
                </a:lnTo>
                <a:close/>
              </a:path>
            </a:pathLst>
          </a:custGeom>
          <a:blipFill>
            <a:blip r:embed="rId3"/>
            <a:stretch>
              <a:fillRect t="-528" r="-3047" b="-839"/>
            </a:stretch>
          </a:blipFill>
        </p:spPr>
      </p:sp>
      <p:grpSp>
        <p:nvGrpSpPr>
          <p:cNvPr id="5" name="Group 5"/>
          <p:cNvGrpSpPr/>
          <p:nvPr/>
        </p:nvGrpSpPr>
        <p:grpSpPr>
          <a:xfrm rot="-10800000">
            <a:off x="-6411403" y="-1142587"/>
            <a:ext cx="14880205" cy="2642539"/>
            <a:chOff x="0" y="0"/>
            <a:chExt cx="1442892" cy="256240"/>
          </a:xfrm>
        </p:grpSpPr>
        <p:sp>
          <p:nvSpPr>
            <p:cNvPr id="6" name="Freeform 6"/>
            <p:cNvSpPr/>
            <p:nvPr/>
          </p:nvSpPr>
          <p:spPr>
            <a:xfrm>
              <a:off x="0" y="0"/>
              <a:ext cx="1442892" cy="256240"/>
            </a:xfrm>
            <a:custGeom>
              <a:avLst/>
              <a:gdLst/>
              <a:ahLst/>
              <a:cxnLst/>
              <a:rect l="l" t="t" r="r" b="b"/>
              <a:pathLst>
                <a:path w="1442892" h="256240">
                  <a:moveTo>
                    <a:pt x="203200" y="0"/>
                  </a:moveTo>
                  <a:lnTo>
                    <a:pt x="1239692" y="0"/>
                  </a:lnTo>
                  <a:lnTo>
                    <a:pt x="1442892" y="256240"/>
                  </a:lnTo>
                  <a:lnTo>
                    <a:pt x="0" y="256240"/>
                  </a:lnTo>
                  <a:lnTo>
                    <a:pt x="203200" y="0"/>
                  </a:lnTo>
                  <a:close/>
                </a:path>
              </a:pathLst>
            </a:custGeom>
            <a:solidFill>
              <a:srgbClr val="13538A"/>
            </a:solidFill>
          </p:spPr>
        </p:sp>
        <p:sp>
          <p:nvSpPr>
            <p:cNvPr id="7" name="TextBox 7"/>
            <p:cNvSpPr txBox="1"/>
            <p:nvPr/>
          </p:nvSpPr>
          <p:spPr>
            <a:xfrm>
              <a:off x="127000" y="-38100"/>
              <a:ext cx="558800" cy="647700"/>
            </a:xfrm>
            <a:prstGeom prst="rect">
              <a:avLst/>
            </a:prstGeom>
          </p:spPr>
          <p:txBody>
            <a:bodyPr lIns="50800" tIns="50800" rIns="50800" bIns="50800" rtlCol="0" anchor="ctr"/>
            <a:lstStyle/>
            <a:p>
              <a:pPr algn="ctr">
                <a:lnSpc>
                  <a:spcPts val="2100"/>
                </a:lnSpc>
              </a:pPr>
              <a:endParaRPr/>
            </a:p>
          </p:txBody>
        </p:sp>
      </p:grpSp>
      <p:sp>
        <p:nvSpPr>
          <p:cNvPr id="8" name="TextBox 8"/>
          <p:cNvSpPr txBox="1"/>
          <p:nvPr/>
        </p:nvSpPr>
        <p:spPr>
          <a:xfrm>
            <a:off x="1583003" y="50095"/>
            <a:ext cx="6211801" cy="1285875"/>
          </a:xfrm>
          <a:prstGeom prst="rect">
            <a:avLst/>
          </a:prstGeom>
        </p:spPr>
        <p:txBody>
          <a:bodyPr lIns="0" tIns="0" rIns="0" bIns="0" rtlCol="0" anchor="t">
            <a:spAutoFit/>
          </a:bodyPr>
          <a:lstStyle/>
          <a:p>
            <a:pPr>
              <a:lnSpc>
                <a:spcPts val="10199"/>
              </a:lnSpc>
            </a:pPr>
            <a:r>
              <a:rPr lang="en-US" sz="8499">
                <a:solidFill>
                  <a:srgbClr val="FFFFFF"/>
                </a:solidFill>
                <a:latin typeface="TT Hoves Bold"/>
              </a:rPr>
              <a:t>Problem</a:t>
            </a:r>
          </a:p>
        </p:txBody>
      </p:sp>
      <p:sp>
        <p:nvSpPr>
          <p:cNvPr id="9" name="Freeform 9"/>
          <p:cNvSpPr/>
          <p:nvPr/>
        </p:nvSpPr>
        <p:spPr>
          <a:xfrm>
            <a:off x="194243" y="178682"/>
            <a:ext cx="1206365" cy="1028700"/>
          </a:xfrm>
          <a:custGeom>
            <a:avLst/>
            <a:gdLst/>
            <a:ahLst/>
            <a:cxnLst/>
            <a:rect l="l" t="t" r="r" b="b"/>
            <a:pathLst>
              <a:path w="1206365" h="1028700">
                <a:moveTo>
                  <a:pt x="0" y="0"/>
                </a:moveTo>
                <a:lnTo>
                  <a:pt x="1206365" y="0"/>
                </a:lnTo>
                <a:lnTo>
                  <a:pt x="1206365" y="1028700"/>
                </a:lnTo>
                <a:lnTo>
                  <a:pt x="0" y="10287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0" name="Freeform 10"/>
          <p:cNvSpPr/>
          <p:nvPr/>
        </p:nvSpPr>
        <p:spPr>
          <a:xfrm>
            <a:off x="14249091" y="-4174849"/>
            <a:ext cx="6020419" cy="6064524"/>
          </a:xfrm>
          <a:custGeom>
            <a:avLst/>
            <a:gdLst/>
            <a:ahLst/>
            <a:cxnLst/>
            <a:rect l="l" t="t" r="r" b="b"/>
            <a:pathLst>
              <a:path w="6020419" h="6064524">
                <a:moveTo>
                  <a:pt x="0" y="0"/>
                </a:moveTo>
                <a:lnTo>
                  <a:pt x="6020418" y="0"/>
                </a:lnTo>
                <a:lnTo>
                  <a:pt x="6020418" y="6064524"/>
                </a:lnTo>
                <a:lnTo>
                  <a:pt x="0" y="606452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ppt_x"/>
                                          </p:val>
                                        </p:tav>
                                        <p:tav tm="100000">
                                          <p:val>
                                            <p:strVal val="#ppt_x"/>
                                          </p:val>
                                        </p:tav>
                                      </p:tavLst>
                                    </p:anim>
                                    <p:anim calcmode="lin" valueType="num">
                                      <p:cBhvr additive="base">
                                        <p:cTn id="16"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anim calcmode="lin" valueType="num">
                                      <p:cBhvr additive="base">
                                        <p:cTn id="21" dur="500" fill="hold"/>
                                        <p:tgtEl>
                                          <p:spTgt spid="2"/>
                                        </p:tgtEl>
                                        <p:attrNameLst>
                                          <p:attrName>ppt_x</p:attrName>
                                        </p:attrNameLst>
                                      </p:cBhvr>
                                      <p:tavLst>
                                        <p:tav tm="0">
                                          <p:val>
                                            <p:strVal val="#ppt_x"/>
                                          </p:val>
                                        </p:tav>
                                        <p:tav tm="100000">
                                          <p:val>
                                            <p:strVal val="#ppt_x"/>
                                          </p:val>
                                        </p:tav>
                                      </p:tavLst>
                                    </p:anim>
                                    <p:anim calcmode="lin" valueType="num">
                                      <p:cBhvr additive="base">
                                        <p:cTn id="22"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10800000">
            <a:off x="-5993439" y="-140426"/>
            <a:ext cx="14880205" cy="2642539"/>
            <a:chOff x="0" y="0"/>
            <a:chExt cx="1442892" cy="256240"/>
          </a:xfrm>
        </p:grpSpPr>
        <p:sp>
          <p:nvSpPr>
            <p:cNvPr id="3" name="Freeform 3"/>
            <p:cNvSpPr/>
            <p:nvPr/>
          </p:nvSpPr>
          <p:spPr>
            <a:xfrm>
              <a:off x="0" y="0"/>
              <a:ext cx="1442892" cy="256240"/>
            </a:xfrm>
            <a:custGeom>
              <a:avLst/>
              <a:gdLst/>
              <a:ahLst/>
              <a:cxnLst/>
              <a:rect l="l" t="t" r="r" b="b"/>
              <a:pathLst>
                <a:path w="1442892" h="256240">
                  <a:moveTo>
                    <a:pt x="203200" y="0"/>
                  </a:moveTo>
                  <a:lnTo>
                    <a:pt x="1239692" y="0"/>
                  </a:lnTo>
                  <a:lnTo>
                    <a:pt x="1442892" y="256240"/>
                  </a:lnTo>
                  <a:lnTo>
                    <a:pt x="0" y="256240"/>
                  </a:lnTo>
                  <a:lnTo>
                    <a:pt x="203200" y="0"/>
                  </a:lnTo>
                  <a:close/>
                </a:path>
              </a:pathLst>
            </a:custGeom>
            <a:solidFill>
              <a:srgbClr val="13538A"/>
            </a:solidFill>
          </p:spPr>
        </p:sp>
        <p:sp>
          <p:nvSpPr>
            <p:cNvPr id="4" name="TextBox 4"/>
            <p:cNvSpPr txBox="1"/>
            <p:nvPr/>
          </p:nvSpPr>
          <p:spPr>
            <a:xfrm>
              <a:off x="127000" y="-38100"/>
              <a:ext cx="558800" cy="647700"/>
            </a:xfrm>
            <a:prstGeom prst="rect">
              <a:avLst/>
            </a:prstGeom>
          </p:spPr>
          <p:txBody>
            <a:bodyPr lIns="50800" tIns="50800" rIns="50800" bIns="50800" rtlCol="0" anchor="ctr"/>
            <a:lstStyle/>
            <a:p>
              <a:pPr algn="ctr">
                <a:lnSpc>
                  <a:spcPts val="2100"/>
                </a:lnSpc>
              </a:pPr>
              <a:endParaRPr/>
            </a:p>
          </p:txBody>
        </p:sp>
      </p:grpSp>
      <p:sp>
        <p:nvSpPr>
          <p:cNvPr id="5" name="Freeform 5"/>
          <p:cNvSpPr/>
          <p:nvPr/>
        </p:nvSpPr>
        <p:spPr>
          <a:xfrm>
            <a:off x="13710351" y="-3562411"/>
            <a:ext cx="6020419" cy="6064524"/>
          </a:xfrm>
          <a:custGeom>
            <a:avLst/>
            <a:gdLst/>
            <a:ahLst/>
            <a:cxnLst/>
            <a:rect l="l" t="t" r="r" b="b"/>
            <a:pathLst>
              <a:path w="6020419" h="6064524">
                <a:moveTo>
                  <a:pt x="0" y="0"/>
                </a:moveTo>
                <a:lnTo>
                  <a:pt x="6020419" y="0"/>
                </a:lnTo>
                <a:lnTo>
                  <a:pt x="6020419" y="6064524"/>
                </a:lnTo>
                <a:lnTo>
                  <a:pt x="0" y="606452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337542" y="471633"/>
            <a:ext cx="1382315" cy="1418421"/>
          </a:xfrm>
          <a:custGeom>
            <a:avLst/>
            <a:gdLst/>
            <a:ahLst/>
            <a:cxnLst/>
            <a:rect l="l" t="t" r="r" b="b"/>
            <a:pathLst>
              <a:path w="1382315" h="1418421">
                <a:moveTo>
                  <a:pt x="0" y="0"/>
                </a:moveTo>
                <a:lnTo>
                  <a:pt x="1382316" y="0"/>
                </a:lnTo>
                <a:lnTo>
                  <a:pt x="1382316" y="1418421"/>
                </a:lnTo>
                <a:lnTo>
                  <a:pt x="0" y="141842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7" name="Group 7"/>
          <p:cNvGrpSpPr/>
          <p:nvPr/>
        </p:nvGrpSpPr>
        <p:grpSpPr>
          <a:xfrm>
            <a:off x="3203569" y="3538419"/>
            <a:ext cx="11880862" cy="6062276"/>
            <a:chOff x="0" y="0"/>
            <a:chExt cx="15841149" cy="8083034"/>
          </a:xfrm>
        </p:grpSpPr>
        <p:sp>
          <p:nvSpPr>
            <p:cNvPr id="8" name="Freeform 8"/>
            <p:cNvSpPr/>
            <p:nvPr/>
          </p:nvSpPr>
          <p:spPr>
            <a:xfrm>
              <a:off x="0" y="129223"/>
              <a:ext cx="15672303" cy="7953811"/>
            </a:xfrm>
            <a:custGeom>
              <a:avLst/>
              <a:gdLst/>
              <a:ahLst/>
              <a:cxnLst/>
              <a:rect l="l" t="t" r="r" b="b"/>
              <a:pathLst>
                <a:path w="15672303" h="7953811">
                  <a:moveTo>
                    <a:pt x="0" y="0"/>
                  </a:moveTo>
                  <a:lnTo>
                    <a:pt x="15672303" y="0"/>
                  </a:lnTo>
                  <a:lnTo>
                    <a:pt x="15672303" y="7953811"/>
                  </a:lnTo>
                  <a:lnTo>
                    <a:pt x="0" y="7953811"/>
                  </a:lnTo>
                  <a:lnTo>
                    <a:pt x="0" y="0"/>
                  </a:lnTo>
                  <a:close/>
                </a:path>
              </a:pathLst>
            </a:custGeom>
            <a:blipFill>
              <a:blip r:embed="rId6"/>
              <a:stretch>
                <a:fillRect/>
              </a:stretch>
            </a:blipFill>
          </p:spPr>
        </p:sp>
        <p:sp>
          <p:nvSpPr>
            <p:cNvPr id="9" name="Freeform 9"/>
            <p:cNvSpPr/>
            <p:nvPr/>
          </p:nvSpPr>
          <p:spPr>
            <a:xfrm>
              <a:off x="6480492" y="0"/>
              <a:ext cx="2711318" cy="2711318"/>
            </a:xfrm>
            <a:custGeom>
              <a:avLst/>
              <a:gdLst/>
              <a:ahLst/>
              <a:cxnLst/>
              <a:rect l="l" t="t" r="r" b="b"/>
              <a:pathLst>
                <a:path w="2711318" h="2711318">
                  <a:moveTo>
                    <a:pt x="0" y="0"/>
                  </a:moveTo>
                  <a:lnTo>
                    <a:pt x="2711319" y="0"/>
                  </a:lnTo>
                  <a:lnTo>
                    <a:pt x="2711319" y="2711318"/>
                  </a:lnTo>
                  <a:lnTo>
                    <a:pt x="0" y="2711318"/>
                  </a:lnTo>
                  <a:lnTo>
                    <a:pt x="0" y="0"/>
                  </a:lnTo>
                  <a:close/>
                </a:path>
              </a:pathLst>
            </a:custGeom>
            <a:blipFill>
              <a:blip r:embed="rId7"/>
              <a:stretch>
                <a:fillRect/>
              </a:stretch>
            </a:blipFill>
          </p:spPr>
        </p:sp>
        <p:sp>
          <p:nvSpPr>
            <p:cNvPr id="10" name="Freeform 10"/>
            <p:cNvSpPr/>
            <p:nvPr/>
          </p:nvSpPr>
          <p:spPr>
            <a:xfrm>
              <a:off x="13069671" y="2377993"/>
              <a:ext cx="2771478" cy="2713520"/>
            </a:xfrm>
            <a:custGeom>
              <a:avLst/>
              <a:gdLst/>
              <a:ahLst/>
              <a:cxnLst/>
              <a:rect l="l" t="t" r="r" b="b"/>
              <a:pathLst>
                <a:path w="2771478" h="2713520">
                  <a:moveTo>
                    <a:pt x="0" y="0"/>
                  </a:moveTo>
                  <a:lnTo>
                    <a:pt x="2771478" y="0"/>
                  </a:lnTo>
                  <a:lnTo>
                    <a:pt x="2771478" y="2713520"/>
                  </a:lnTo>
                  <a:lnTo>
                    <a:pt x="0" y="2713520"/>
                  </a:lnTo>
                  <a:lnTo>
                    <a:pt x="0" y="0"/>
                  </a:lnTo>
                  <a:close/>
                </a:path>
              </a:pathLst>
            </a:custGeom>
            <a:blipFill>
              <a:blip r:embed="rId8"/>
              <a:stretch>
                <a:fillRect l="-4068" t="-1645" r="-1405" b="-6082"/>
              </a:stretch>
            </a:blipFill>
          </p:spPr>
        </p:sp>
        <p:sp>
          <p:nvSpPr>
            <p:cNvPr id="11" name="Freeform 11"/>
            <p:cNvSpPr/>
            <p:nvPr/>
          </p:nvSpPr>
          <p:spPr>
            <a:xfrm>
              <a:off x="10049170" y="608847"/>
              <a:ext cx="2535209" cy="2535209"/>
            </a:xfrm>
            <a:custGeom>
              <a:avLst/>
              <a:gdLst/>
              <a:ahLst/>
              <a:cxnLst/>
              <a:rect l="l" t="t" r="r" b="b"/>
              <a:pathLst>
                <a:path w="2535209" h="2535209">
                  <a:moveTo>
                    <a:pt x="0" y="0"/>
                  </a:moveTo>
                  <a:lnTo>
                    <a:pt x="2535210" y="0"/>
                  </a:lnTo>
                  <a:lnTo>
                    <a:pt x="2535210" y="2535209"/>
                  </a:lnTo>
                  <a:lnTo>
                    <a:pt x="0" y="2535209"/>
                  </a:lnTo>
                  <a:lnTo>
                    <a:pt x="0" y="0"/>
                  </a:lnTo>
                  <a:close/>
                </a:path>
              </a:pathLst>
            </a:custGeom>
            <a:blipFill>
              <a:blip r:embed="rId9"/>
              <a:stretch>
                <a:fillRect/>
              </a:stretch>
            </a:blipFill>
          </p:spPr>
        </p:sp>
        <p:sp>
          <p:nvSpPr>
            <p:cNvPr id="12" name="Freeform 12"/>
            <p:cNvSpPr/>
            <p:nvPr/>
          </p:nvSpPr>
          <p:spPr>
            <a:xfrm>
              <a:off x="3174295" y="573140"/>
              <a:ext cx="2621105" cy="2606624"/>
            </a:xfrm>
            <a:custGeom>
              <a:avLst/>
              <a:gdLst/>
              <a:ahLst/>
              <a:cxnLst/>
              <a:rect l="l" t="t" r="r" b="b"/>
              <a:pathLst>
                <a:path w="2621105" h="2606624">
                  <a:moveTo>
                    <a:pt x="0" y="0"/>
                  </a:moveTo>
                  <a:lnTo>
                    <a:pt x="2621106" y="0"/>
                  </a:lnTo>
                  <a:lnTo>
                    <a:pt x="2621106" y="2606624"/>
                  </a:lnTo>
                  <a:lnTo>
                    <a:pt x="0" y="2606624"/>
                  </a:lnTo>
                  <a:lnTo>
                    <a:pt x="0" y="0"/>
                  </a:lnTo>
                  <a:close/>
                </a:path>
              </a:pathLst>
            </a:custGeom>
            <a:blipFill>
              <a:blip r:embed="rId10"/>
              <a:stretch>
                <a:fillRect/>
              </a:stretch>
            </a:blipFill>
          </p:spPr>
        </p:sp>
        <p:sp>
          <p:nvSpPr>
            <p:cNvPr id="13" name="Freeform 13"/>
            <p:cNvSpPr/>
            <p:nvPr/>
          </p:nvSpPr>
          <p:spPr>
            <a:xfrm>
              <a:off x="0" y="2328706"/>
              <a:ext cx="2812094" cy="2812094"/>
            </a:xfrm>
            <a:custGeom>
              <a:avLst/>
              <a:gdLst/>
              <a:ahLst/>
              <a:cxnLst/>
              <a:rect l="l" t="t" r="r" b="b"/>
              <a:pathLst>
                <a:path w="2812094" h="2812094">
                  <a:moveTo>
                    <a:pt x="0" y="0"/>
                  </a:moveTo>
                  <a:lnTo>
                    <a:pt x="2812094" y="0"/>
                  </a:lnTo>
                  <a:lnTo>
                    <a:pt x="2812094" y="2812094"/>
                  </a:lnTo>
                  <a:lnTo>
                    <a:pt x="0" y="2812094"/>
                  </a:lnTo>
                  <a:lnTo>
                    <a:pt x="0" y="0"/>
                  </a:lnTo>
                  <a:close/>
                </a:path>
              </a:pathLst>
            </a:custGeom>
            <a:blipFill>
              <a:blip r:embed="rId11"/>
              <a:stretch>
                <a:fillRect/>
              </a:stretch>
            </a:blipFill>
          </p:spPr>
        </p:sp>
      </p:grpSp>
      <p:sp>
        <p:nvSpPr>
          <p:cNvPr id="14" name="TextBox 14"/>
          <p:cNvSpPr txBox="1"/>
          <p:nvPr/>
        </p:nvSpPr>
        <p:spPr>
          <a:xfrm>
            <a:off x="1952030" y="537906"/>
            <a:ext cx="7500148" cy="1285875"/>
          </a:xfrm>
          <a:prstGeom prst="rect">
            <a:avLst/>
          </a:prstGeom>
        </p:spPr>
        <p:txBody>
          <a:bodyPr lIns="0" tIns="0" rIns="0" bIns="0" rtlCol="0" anchor="t">
            <a:spAutoFit/>
          </a:bodyPr>
          <a:lstStyle/>
          <a:p>
            <a:pPr>
              <a:lnSpc>
                <a:spcPts val="10199"/>
              </a:lnSpc>
            </a:pPr>
            <a:r>
              <a:rPr lang="en-US" sz="8499">
                <a:solidFill>
                  <a:srgbClr val="FFFFFF"/>
                </a:solidFill>
                <a:latin typeface="TT Hoves Bold"/>
              </a:rPr>
              <a:t>Our Goal </a:t>
            </a: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29341" y="3161923"/>
            <a:ext cx="5070039" cy="6909262"/>
            <a:chOff x="0" y="0"/>
            <a:chExt cx="1335319" cy="1819723"/>
          </a:xfrm>
        </p:grpSpPr>
        <p:sp>
          <p:nvSpPr>
            <p:cNvPr id="3" name="Freeform 3"/>
            <p:cNvSpPr/>
            <p:nvPr/>
          </p:nvSpPr>
          <p:spPr>
            <a:xfrm>
              <a:off x="0" y="0"/>
              <a:ext cx="1335319" cy="1819723"/>
            </a:xfrm>
            <a:custGeom>
              <a:avLst/>
              <a:gdLst/>
              <a:ahLst/>
              <a:cxnLst/>
              <a:rect l="l" t="t" r="r" b="b"/>
              <a:pathLst>
                <a:path w="1335319" h="1819723">
                  <a:moveTo>
                    <a:pt x="0" y="0"/>
                  </a:moveTo>
                  <a:lnTo>
                    <a:pt x="1335319" y="0"/>
                  </a:lnTo>
                  <a:lnTo>
                    <a:pt x="1335319" y="1819723"/>
                  </a:lnTo>
                  <a:lnTo>
                    <a:pt x="0" y="1819723"/>
                  </a:lnTo>
                  <a:close/>
                </a:path>
              </a:pathLst>
            </a:custGeom>
            <a:gradFill rotWithShape="1">
              <a:gsLst>
                <a:gs pos="0">
                  <a:srgbClr val="004AAD">
                    <a:alpha val="100000"/>
                  </a:srgbClr>
                </a:gs>
                <a:gs pos="100000">
                  <a:srgbClr val="CB6CE6">
                    <a:alpha val="100000"/>
                  </a:srgbClr>
                </a:gs>
              </a:gsLst>
              <a:lin ang="0"/>
            </a:gradFill>
            <a:ln w="9525">
              <a:solidFill>
                <a:srgbClr val="2A2E3A"/>
              </a:solidFill>
            </a:ln>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100"/>
                </a:lnSpc>
              </a:pPr>
              <a:endParaRPr/>
            </a:p>
          </p:txBody>
        </p:sp>
      </p:grpSp>
      <p:grpSp>
        <p:nvGrpSpPr>
          <p:cNvPr id="5" name="Group 5"/>
          <p:cNvGrpSpPr/>
          <p:nvPr/>
        </p:nvGrpSpPr>
        <p:grpSpPr>
          <a:xfrm>
            <a:off x="6608980" y="3161923"/>
            <a:ext cx="5070039" cy="6909262"/>
            <a:chOff x="0" y="0"/>
            <a:chExt cx="1335319" cy="1819723"/>
          </a:xfrm>
        </p:grpSpPr>
        <p:sp>
          <p:nvSpPr>
            <p:cNvPr id="6" name="Freeform 6"/>
            <p:cNvSpPr/>
            <p:nvPr/>
          </p:nvSpPr>
          <p:spPr>
            <a:xfrm>
              <a:off x="0" y="0"/>
              <a:ext cx="1335319" cy="1819723"/>
            </a:xfrm>
            <a:custGeom>
              <a:avLst/>
              <a:gdLst/>
              <a:ahLst/>
              <a:cxnLst/>
              <a:rect l="l" t="t" r="r" b="b"/>
              <a:pathLst>
                <a:path w="1335319" h="1819723">
                  <a:moveTo>
                    <a:pt x="0" y="0"/>
                  </a:moveTo>
                  <a:lnTo>
                    <a:pt x="1335319" y="0"/>
                  </a:lnTo>
                  <a:lnTo>
                    <a:pt x="1335319" y="1819723"/>
                  </a:lnTo>
                  <a:lnTo>
                    <a:pt x="0" y="1819723"/>
                  </a:lnTo>
                  <a:close/>
                </a:path>
              </a:pathLst>
            </a:custGeom>
            <a:gradFill rotWithShape="1">
              <a:gsLst>
                <a:gs pos="0">
                  <a:srgbClr val="004AAD">
                    <a:alpha val="100000"/>
                  </a:srgbClr>
                </a:gs>
                <a:gs pos="100000">
                  <a:srgbClr val="CB6CE6">
                    <a:alpha val="100000"/>
                  </a:srgbClr>
                </a:gs>
              </a:gsLst>
              <a:lin ang="0"/>
            </a:gradFill>
            <a:ln w="9525">
              <a:solidFill>
                <a:srgbClr val="2A2E3A"/>
              </a:solidFill>
            </a:ln>
          </p:spPr>
        </p:sp>
        <p:sp>
          <p:nvSpPr>
            <p:cNvPr id="7" name="TextBox 7"/>
            <p:cNvSpPr txBox="1"/>
            <p:nvPr/>
          </p:nvSpPr>
          <p:spPr>
            <a:xfrm>
              <a:off x="0" y="-38100"/>
              <a:ext cx="812800" cy="850900"/>
            </a:xfrm>
            <a:prstGeom prst="rect">
              <a:avLst/>
            </a:prstGeom>
          </p:spPr>
          <p:txBody>
            <a:bodyPr lIns="50800" tIns="50800" rIns="50800" bIns="50800" rtlCol="0" anchor="ctr"/>
            <a:lstStyle/>
            <a:p>
              <a:pPr algn="ctr">
                <a:lnSpc>
                  <a:spcPts val="2100"/>
                </a:lnSpc>
              </a:pPr>
              <a:endParaRPr/>
            </a:p>
          </p:txBody>
        </p:sp>
      </p:grpSp>
      <p:grpSp>
        <p:nvGrpSpPr>
          <p:cNvPr id="8" name="Group 8"/>
          <p:cNvGrpSpPr/>
          <p:nvPr/>
        </p:nvGrpSpPr>
        <p:grpSpPr>
          <a:xfrm>
            <a:off x="12189261" y="3161923"/>
            <a:ext cx="5070039" cy="6909262"/>
            <a:chOff x="0" y="0"/>
            <a:chExt cx="1335319" cy="1819723"/>
          </a:xfrm>
        </p:grpSpPr>
        <p:sp>
          <p:nvSpPr>
            <p:cNvPr id="9" name="Freeform 9"/>
            <p:cNvSpPr/>
            <p:nvPr/>
          </p:nvSpPr>
          <p:spPr>
            <a:xfrm>
              <a:off x="0" y="0"/>
              <a:ext cx="1335319" cy="1819723"/>
            </a:xfrm>
            <a:custGeom>
              <a:avLst/>
              <a:gdLst/>
              <a:ahLst/>
              <a:cxnLst/>
              <a:rect l="l" t="t" r="r" b="b"/>
              <a:pathLst>
                <a:path w="1335319" h="1819723">
                  <a:moveTo>
                    <a:pt x="0" y="0"/>
                  </a:moveTo>
                  <a:lnTo>
                    <a:pt x="1335319" y="0"/>
                  </a:lnTo>
                  <a:lnTo>
                    <a:pt x="1335319" y="1819723"/>
                  </a:lnTo>
                  <a:lnTo>
                    <a:pt x="0" y="1819723"/>
                  </a:lnTo>
                  <a:close/>
                </a:path>
              </a:pathLst>
            </a:custGeom>
            <a:gradFill rotWithShape="1">
              <a:gsLst>
                <a:gs pos="0">
                  <a:srgbClr val="004AAD">
                    <a:alpha val="100000"/>
                  </a:srgbClr>
                </a:gs>
                <a:gs pos="100000">
                  <a:srgbClr val="CB6CE6">
                    <a:alpha val="100000"/>
                  </a:srgbClr>
                </a:gs>
              </a:gsLst>
              <a:lin ang="0"/>
            </a:gradFill>
            <a:ln w="9525">
              <a:solidFill>
                <a:srgbClr val="2A2E3A"/>
              </a:solidFill>
            </a:ln>
          </p:spPr>
        </p:sp>
        <p:sp>
          <p:nvSpPr>
            <p:cNvPr id="10" name="TextBox 10"/>
            <p:cNvSpPr txBox="1"/>
            <p:nvPr/>
          </p:nvSpPr>
          <p:spPr>
            <a:xfrm>
              <a:off x="0" y="-38100"/>
              <a:ext cx="812800" cy="850900"/>
            </a:xfrm>
            <a:prstGeom prst="rect">
              <a:avLst/>
            </a:prstGeom>
          </p:spPr>
          <p:txBody>
            <a:bodyPr lIns="50800" tIns="50800" rIns="50800" bIns="50800" rtlCol="0" anchor="ctr"/>
            <a:lstStyle/>
            <a:p>
              <a:pPr algn="ctr">
                <a:lnSpc>
                  <a:spcPts val="2100"/>
                </a:lnSpc>
              </a:pPr>
              <a:endParaRPr/>
            </a:p>
          </p:txBody>
        </p:sp>
      </p:grpSp>
      <p:sp>
        <p:nvSpPr>
          <p:cNvPr id="11" name="Freeform 11"/>
          <p:cNvSpPr/>
          <p:nvPr/>
        </p:nvSpPr>
        <p:spPr>
          <a:xfrm>
            <a:off x="2847195" y="3277688"/>
            <a:ext cx="1123360" cy="1123360"/>
          </a:xfrm>
          <a:custGeom>
            <a:avLst/>
            <a:gdLst/>
            <a:ahLst/>
            <a:cxnLst/>
            <a:rect l="l" t="t" r="r" b="b"/>
            <a:pathLst>
              <a:path w="1123360" h="1123360">
                <a:moveTo>
                  <a:pt x="0" y="0"/>
                </a:moveTo>
                <a:lnTo>
                  <a:pt x="1123360" y="0"/>
                </a:lnTo>
                <a:lnTo>
                  <a:pt x="1123360" y="1123360"/>
                </a:lnTo>
                <a:lnTo>
                  <a:pt x="0" y="1123360"/>
                </a:lnTo>
                <a:lnTo>
                  <a:pt x="0" y="0"/>
                </a:lnTo>
                <a:close/>
              </a:path>
            </a:pathLst>
          </a:custGeom>
          <a:blipFill>
            <a:blip r:embed="rId2"/>
            <a:stretch>
              <a:fillRect/>
            </a:stretch>
          </a:blipFill>
        </p:spPr>
      </p:sp>
      <p:sp>
        <p:nvSpPr>
          <p:cNvPr id="12" name="Freeform 12"/>
          <p:cNvSpPr/>
          <p:nvPr/>
        </p:nvSpPr>
        <p:spPr>
          <a:xfrm>
            <a:off x="8532640" y="3315290"/>
            <a:ext cx="1123360" cy="1123360"/>
          </a:xfrm>
          <a:custGeom>
            <a:avLst/>
            <a:gdLst/>
            <a:ahLst/>
            <a:cxnLst/>
            <a:rect l="l" t="t" r="r" b="b"/>
            <a:pathLst>
              <a:path w="1123360" h="1123360">
                <a:moveTo>
                  <a:pt x="0" y="0"/>
                </a:moveTo>
                <a:lnTo>
                  <a:pt x="1123361" y="0"/>
                </a:lnTo>
                <a:lnTo>
                  <a:pt x="1123361" y="1123360"/>
                </a:lnTo>
                <a:lnTo>
                  <a:pt x="0" y="1123360"/>
                </a:lnTo>
                <a:lnTo>
                  <a:pt x="0" y="0"/>
                </a:lnTo>
                <a:close/>
              </a:path>
            </a:pathLst>
          </a:custGeom>
          <a:blipFill>
            <a:blip r:embed="rId3"/>
            <a:stretch>
              <a:fillRect/>
            </a:stretch>
          </a:blipFill>
        </p:spPr>
      </p:sp>
      <p:sp>
        <p:nvSpPr>
          <p:cNvPr id="13" name="Freeform 13"/>
          <p:cNvSpPr/>
          <p:nvPr/>
        </p:nvSpPr>
        <p:spPr>
          <a:xfrm>
            <a:off x="12774769" y="3277688"/>
            <a:ext cx="1096404" cy="1096404"/>
          </a:xfrm>
          <a:custGeom>
            <a:avLst/>
            <a:gdLst/>
            <a:ahLst/>
            <a:cxnLst/>
            <a:rect l="l" t="t" r="r" b="b"/>
            <a:pathLst>
              <a:path w="1096404" h="1096404">
                <a:moveTo>
                  <a:pt x="0" y="0"/>
                </a:moveTo>
                <a:lnTo>
                  <a:pt x="1096404" y="0"/>
                </a:lnTo>
                <a:lnTo>
                  <a:pt x="1096404" y="1096404"/>
                </a:lnTo>
                <a:lnTo>
                  <a:pt x="0" y="1096404"/>
                </a:lnTo>
                <a:lnTo>
                  <a:pt x="0" y="0"/>
                </a:lnTo>
                <a:close/>
              </a:path>
            </a:pathLst>
          </a:custGeom>
          <a:blipFill>
            <a:blip r:embed="rId4"/>
            <a:stretch>
              <a:fillRect/>
            </a:stretch>
          </a:blipFill>
        </p:spPr>
      </p:sp>
      <p:sp>
        <p:nvSpPr>
          <p:cNvPr id="14" name="Freeform 14"/>
          <p:cNvSpPr/>
          <p:nvPr/>
        </p:nvSpPr>
        <p:spPr>
          <a:xfrm>
            <a:off x="15753704" y="3277688"/>
            <a:ext cx="1096404" cy="1096404"/>
          </a:xfrm>
          <a:custGeom>
            <a:avLst/>
            <a:gdLst/>
            <a:ahLst/>
            <a:cxnLst/>
            <a:rect l="l" t="t" r="r" b="b"/>
            <a:pathLst>
              <a:path w="1096404" h="1096404">
                <a:moveTo>
                  <a:pt x="0" y="0"/>
                </a:moveTo>
                <a:lnTo>
                  <a:pt x="1096403" y="0"/>
                </a:lnTo>
                <a:lnTo>
                  <a:pt x="1096403" y="1096404"/>
                </a:lnTo>
                <a:lnTo>
                  <a:pt x="0" y="1096404"/>
                </a:lnTo>
                <a:lnTo>
                  <a:pt x="0" y="0"/>
                </a:lnTo>
                <a:close/>
              </a:path>
            </a:pathLst>
          </a:custGeom>
          <a:blipFill>
            <a:blip r:embed="rId5"/>
            <a:stretch>
              <a:fillRect/>
            </a:stretch>
          </a:blipFill>
        </p:spPr>
      </p:sp>
      <p:sp>
        <p:nvSpPr>
          <p:cNvPr id="15" name="TextBox 15"/>
          <p:cNvSpPr txBox="1"/>
          <p:nvPr/>
        </p:nvSpPr>
        <p:spPr>
          <a:xfrm>
            <a:off x="826231" y="5381096"/>
            <a:ext cx="5165289" cy="4739173"/>
          </a:xfrm>
          <a:prstGeom prst="rect">
            <a:avLst/>
          </a:prstGeom>
        </p:spPr>
        <p:txBody>
          <a:bodyPr lIns="0" tIns="0" rIns="0" bIns="0" rtlCol="0" anchor="t">
            <a:spAutoFit/>
          </a:bodyPr>
          <a:lstStyle/>
          <a:p>
            <a:pPr marL="489303" lvl="1" indent="-244651" algn="ctr">
              <a:lnSpc>
                <a:spcPts val="3172"/>
              </a:lnSpc>
              <a:buFont typeface="Arial"/>
              <a:buChar char="•"/>
            </a:pPr>
            <a:r>
              <a:rPr lang="en-US" sz="2266" dirty="0">
                <a:solidFill>
                  <a:srgbClr val="FFFFFF"/>
                </a:solidFill>
                <a:latin typeface="Helios"/>
              </a:rPr>
              <a:t>By using facial emotion recognition technology, healthcare providers can better understand and respond to the emotions of elderly patients, improving emotional well-being and overall health outcomes.</a:t>
            </a:r>
          </a:p>
          <a:p>
            <a:pPr marL="489303" lvl="1" indent="-244651" algn="ctr">
              <a:lnSpc>
                <a:spcPts val="3172"/>
              </a:lnSpc>
              <a:buFont typeface="Arial"/>
              <a:buChar char="•"/>
            </a:pPr>
            <a:r>
              <a:rPr lang="en-US" sz="2266" dirty="0">
                <a:solidFill>
                  <a:srgbClr val="FFFFFF"/>
                </a:solidFill>
                <a:latin typeface="Helios"/>
              </a:rPr>
              <a:t>This technology can also be integrated into telehealth platforms, providing remote emotional assessment and treatment for elderly patients.</a:t>
            </a:r>
          </a:p>
          <a:p>
            <a:pPr algn="ctr">
              <a:lnSpc>
                <a:spcPts val="3172"/>
              </a:lnSpc>
            </a:pPr>
            <a:endParaRPr lang="en-US" sz="2266" dirty="0">
              <a:solidFill>
                <a:srgbClr val="FFFFFF"/>
              </a:solidFill>
              <a:latin typeface="Helios"/>
            </a:endParaRPr>
          </a:p>
        </p:txBody>
      </p:sp>
      <p:sp>
        <p:nvSpPr>
          <p:cNvPr id="16" name="TextBox 16"/>
          <p:cNvSpPr txBox="1"/>
          <p:nvPr/>
        </p:nvSpPr>
        <p:spPr>
          <a:xfrm>
            <a:off x="6608980" y="5516281"/>
            <a:ext cx="5070039" cy="4439989"/>
          </a:xfrm>
          <a:prstGeom prst="rect">
            <a:avLst/>
          </a:prstGeom>
        </p:spPr>
        <p:txBody>
          <a:bodyPr lIns="0" tIns="0" rIns="0" bIns="0" rtlCol="0" anchor="t">
            <a:spAutoFit/>
          </a:bodyPr>
          <a:lstStyle/>
          <a:p>
            <a:pPr algn="ctr">
              <a:lnSpc>
                <a:spcPts val="2943"/>
              </a:lnSpc>
            </a:pPr>
            <a:r>
              <a:rPr lang="en-US" sz="2102" dirty="0">
                <a:solidFill>
                  <a:srgbClr val="FFFFFF"/>
                </a:solidFill>
                <a:latin typeface="Helios"/>
              </a:rPr>
              <a:t>This techno</a:t>
            </a:r>
            <a:r>
              <a:rPr lang="en-US" sz="2102" u="none" dirty="0">
                <a:solidFill>
                  <a:srgbClr val="FFFFFF"/>
                </a:solidFill>
                <a:latin typeface="Helios"/>
              </a:rPr>
              <a:t>logy has the potential to revolutionize emotional assessment and treatment in healthcare, particularly for the elderly population.</a:t>
            </a:r>
          </a:p>
          <a:p>
            <a:pPr algn="ctr">
              <a:lnSpc>
                <a:spcPts val="2943"/>
              </a:lnSpc>
            </a:pPr>
            <a:endParaRPr lang="en-US" sz="2102" u="none" dirty="0">
              <a:solidFill>
                <a:srgbClr val="FFFFFF"/>
              </a:solidFill>
              <a:latin typeface="Helios"/>
            </a:endParaRPr>
          </a:p>
          <a:p>
            <a:pPr algn="ctr">
              <a:lnSpc>
                <a:spcPts val="2943"/>
              </a:lnSpc>
            </a:pPr>
            <a:r>
              <a:rPr lang="en-US" sz="2102" u="none" dirty="0">
                <a:solidFill>
                  <a:srgbClr val="FFFFFF"/>
                </a:solidFill>
                <a:latin typeface="Helios"/>
              </a:rPr>
              <a:t>     By providing accurate and objective data on a patient's emotional state, facial emotion recognition technology can improve the accuracy and efficiency of emotional assessment and treatment, leading to better healthcare outcomes.</a:t>
            </a:r>
          </a:p>
          <a:p>
            <a:pPr algn="ctr">
              <a:lnSpc>
                <a:spcPts val="2943"/>
              </a:lnSpc>
            </a:pPr>
            <a:endParaRPr lang="en-US" sz="2102" u="none" dirty="0">
              <a:solidFill>
                <a:srgbClr val="FFFFFF"/>
              </a:solidFill>
              <a:latin typeface="Helios"/>
            </a:endParaRPr>
          </a:p>
        </p:txBody>
      </p:sp>
      <p:sp>
        <p:nvSpPr>
          <p:cNvPr id="17" name="TextBox 17"/>
          <p:cNvSpPr txBox="1"/>
          <p:nvPr/>
        </p:nvSpPr>
        <p:spPr>
          <a:xfrm>
            <a:off x="12189261" y="5297206"/>
            <a:ext cx="4996196" cy="4974088"/>
          </a:xfrm>
          <a:prstGeom prst="rect">
            <a:avLst/>
          </a:prstGeom>
        </p:spPr>
        <p:txBody>
          <a:bodyPr lIns="0" tIns="0" rIns="0" bIns="0" rtlCol="0" anchor="t">
            <a:spAutoFit/>
          </a:bodyPr>
          <a:lstStyle/>
          <a:p>
            <a:pPr marL="434736" lvl="1" indent="-217368" algn="ctr">
              <a:lnSpc>
                <a:spcPts val="2819"/>
              </a:lnSpc>
              <a:buFont typeface="Arial"/>
              <a:buChar char="•"/>
            </a:pPr>
            <a:r>
              <a:rPr lang="en-US" sz="2013" dirty="0">
                <a:solidFill>
                  <a:srgbClr val="FFFFFF"/>
                </a:solidFill>
                <a:latin typeface="Helios"/>
              </a:rPr>
              <a:t>In hea</a:t>
            </a:r>
            <a:r>
              <a:rPr lang="en-US" sz="2013" u="none" dirty="0">
                <a:solidFill>
                  <a:srgbClr val="FFFFFF"/>
                </a:solidFill>
                <a:latin typeface="Helios"/>
              </a:rPr>
              <a:t>lthcare, personalized recommendations can be used to improve emotional well-being, physical health, and overall quality of life.</a:t>
            </a:r>
          </a:p>
          <a:p>
            <a:pPr algn="ctr">
              <a:lnSpc>
                <a:spcPts val="2819"/>
              </a:lnSpc>
            </a:pPr>
            <a:endParaRPr lang="en-US" sz="2013" u="none" dirty="0">
              <a:solidFill>
                <a:srgbClr val="FFFFFF"/>
              </a:solidFill>
              <a:latin typeface="Helios"/>
            </a:endParaRPr>
          </a:p>
          <a:p>
            <a:pPr marL="434736" lvl="1" indent="-217368" algn="ctr">
              <a:lnSpc>
                <a:spcPts val="2819"/>
              </a:lnSpc>
              <a:buFont typeface="Arial"/>
              <a:buChar char="•"/>
            </a:pPr>
            <a:r>
              <a:rPr lang="en-US" sz="2013" u="none" dirty="0">
                <a:solidFill>
                  <a:srgbClr val="FFFFFF"/>
                </a:solidFill>
                <a:latin typeface="Helios"/>
              </a:rPr>
              <a:t>By generating personalized recommendations based on an individual's unique needs and circumstances, healthcare providers can improve the effectiveness and efficiency of care, and ultimately improve healthcare outcomes and quality of life for patients.</a:t>
            </a:r>
          </a:p>
          <a:p>
            <a:pPr algn="ctr">
              <a:lnSpc>
                <a:spcPts val="2819"/>
              </a:lnSpc>
            </a:pPr>
            <a:endParaRPr lang="en-US" sz="2013" u="none" dirty="0">
              <a:solidFill>
                <a:srgbClr val="FFFFFF"/>
              </a:solidFill>
              <a:latin typeface="Helios"/>
            </a:endParaRPr>
          </a:p>
        </p:txBody>
      </p:sp>
      <p:sp>
        <p:nvSpPr>
          <p:cNvPr id="18" name="Freeform 18"/>
          <p:cNvSpPr/>
          <p:nvPr/>
        </p:nvSpPr>
        <p:spPr>
          <a:xfrm>
            <a:off x="929341" y="5428721"/>
            <a:ext cx="391642" cy="320167"/>
          </a:xfrm>
          <a:custGeom>
            <a:avLst/>
            <a:gdLst/>
            <a:ahLst/>
            <a:cxnLst/>
            <a:rect l="l" t="t" r="r" b="b"/>
            <a:pathLst>
              <a:path w="391642" h="320167">
                <a:moveTo>
                  <a:pt x="0" y="0"/>
                </a:moveTo>
                <a:lnTo>
                  <a:pt x="391642" y="0"/>
                </a:lnTo>
                <a:lnTo>
                  <a:pt x="391642" y="320167"/>
                </a:lnTo>
                <a:lnTo>
                  <a:pt x="0" y="32016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9" name="Freeform 19"/>
          <p:cNvSpPr/>
          <p:nvPr/>
        </p:nvSpPr>
        <p:spPr>
          <a:xfrm>
            <a:off x="986276" y="7774495"/>
            <a:ext cx="391642" cy="320167"/>
          </a:xfrm>
          <a:custGeom>
            <a:avLst/>
            <a:gdLst/>
            <a:ahLst/>
            <a:cxnLst/>
            <a:rect l="l" t="t" r="r" b="b"/>
            <a:pathLst>
              <a:path w="391642" h="320167">
                <a:moveTo>
                  <a:pt x="0" y="0"/>
                </a:moveTo>
                <a:lnTo>
                  <a:pt x="391642" y="0"/>
                </a:lnTo>
                <a:lnTo>
                  <a:pt x="391642" y="320167"/>
                </a:lnTo>
                <a:lnTo>
                  <a:pt x="0" y="32016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0" name="Freeform 20"/>
          <p:cNvSpPr/>
          <p:nvPr/>
        </p:nvSpPr>
        <p:spPr>
          <a:xfrm>
            <a:off x="6608980" y="5563906"/>
            <a:ext cx="391642" cy="320167"/>
          </a:xfrm>
          <a:custGeom>
            <a:avLst/>
            <a:gdLst/>
            <a:ahLst/>
            <a:cxnLst/>
            <a:rect l="l" t="t" r="r" b="b"/>
            <a:pathLst>
              <a:path w="391642" h="320167">
                <a:moveTo>
                  <a:pt x="0" y="0"/>
                </a:moveTo>
                <a:lnTo>
                  <a:pt x="391642" y="0"/>
                </a:lnTo>
                <a:lnTo>
                  <a:pt x="391642" y="320168"/>
                </a:lnTo>
                <a:lnTo>
                  <a:pt x="0" y="32016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21" name="Freeform 21"/>
          <p:cNvSpPr/>
          <p:nvPr/>
        </p:nvSpPr>
        <p:spPr>
          <a:xfrm>
            <a:off x="6608980" y="7439921"/>
            <a:ext cx="391642" cy="320167"/>
          </a:xfrm>
          <a:custGeom>
            <a:avLst/>
            <a:gdLst/>
            <a:ahLst/>
            <a:cxnLst/>
            <a:rect l="l" t="t" r="r" b="b"/>
            <a:pathLst>
              <a:path w="391642" h="320167">
                <a:moveTo>
                  <a:pt x="0" y="0"/>
                </a:moveTo>
                <a:lnTo>
                  <a:pt x="391642" y="0"/>
                </a:lnTo>
                <a:lnTo>
                  <a:pt x="391642" y="320167"/>
                </a:lnTo>
                <a:lnTo>
                  <a:pt x="0" y="32016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2" name="Freeform 22"/>
          <p:cNvSpPr/>
          <p:nvPr/>
        </p:nvSpPr>
        <p:spPr>
          <a:xfrm>
            <a:off x="12298145" y="5354356"/>
            <a:ext cx="391642" cy="320167"/>
          </a:xfrm>
          <a:custGeom>
            <a:avLst/>
            <a:gdLst/>
            <a:ahLst/>
            <a:cxnLst/>
            <a:rect l="l" t="t" r="r" b="b"/>
            <a:pathLst>
              <a:path w="391642" h="320167">
                <a:moveTo>
                  <a:pt x="0" y="0"/>
                </a:moveTo>
                <a:lnTo>
                  <a:pt x="391642" y="0"/>
                </a:lnTo>
                <a:lnTo>
                  <a:pt x="391642" y="320168"/>
                </a:lnTo>
                <a:lnTo>
                  <a:pt x="0" y="32016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3" name="Freeform 23"/>
          <p:cNvSpPr/>
          <p:nvPr/>
        </p:nvSpPr>
        <p:spPr>
          <a:xfrm>
            <a:off x="12383127" y="7119754"/>
            <a:ext cx="391642" cy="320167"/>
          </a:xfrm>
          <a:custGeom>
            <a:avLst/>
            <a:gdLst/>
            <a:ahLst/>
            <a:cxnLst/>
            <a:rect l="l" t="t" r="r" b="b"/>
            <a:pathLst>
              <a:path w="391642" h="320167">
                <a:moveTo>
                  <a:pt x="0" y="0"/>
                </a:moveTo>
                <a:lnTo>
                  <a:pt x="391642" y="0"/>
                </a:lnTo>
                <a:lnTo>
                  <a:pt x="391642" y="320167"/>
                </a:lnTo>
                <a:lnTo>
                  <a:pt x="0" y="32016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4" name="Freeform 24"/>
          <p:cNvSpPr/>
          <p:nvPr/>
        </p:nvSpPr>
        <p:spPr>
          <a:xfrm>
            <a:off x="14182421" y="3317589"/>
            <a:ext cx="1083719" cy="1056503"/>
          </a:xfrm>
          <a:custGeom>
            <a:avLst/>
            <a:gdLst/>
            <a:ahLst/>
            <a:cxnLst/>
            <a:rect l="l" t="t" r="r" b="b"/>
            <a:pathLst>
              <a:path w="1083719" h="1056503">
                <a:moveTo>
                  <a:pt x="0" y="0"/>
                </a:moveTo>
                <a:lnTo>
                  <a:pt x="1083719" y="0"/>
                </a:lnTo>
                <a:lnTo>
                  <a:pt x="1083719" y="1056503"/>
                </a:lnTo>
                <a:lnTo>
                  <a:pt x="0" y="1056503"/>
                </a:lnTo>
                <a:lnTo>
                  <a:pt x="0" y="0"/>
                </a:lnTo>
                <a:close/>
              </a:path>
            </a:pathLst>
          </a:custGeom>
          <a:blipFill>
            <a:blip r:embed="rId10"/>
            <a:stretch>
              <a:fillRect l="-80684" t="-17805" r="-83019" b="-34349"/>
            </a:stretch>
          </a:blipFill>
        </p:spPr>
      </p:sp>
      <p:grpSp>
        <p:nvGrpSpPr>
          <p:cNvPr id="25" name="Group 25"/>
          <p:cNvGrpSpPr/>
          <p:nvPr/>
        </p:nvGrpSpPr>
        <p:grpSpPr>
          <a:xfrm rot="-10800000">
            <a:off x="-5947933" y="0"/>
            <a:ext cx="14880205" cy="2642539"/>
            <a:chOff x="0" y="0"/>
            <a:chExt cx="1442892" cy="256240"/>
          </a:xfrm>
        </p:grpSpPr>
        <p:sp>
          <p:nvSpPr>
            <p:cNvPr id="26" name="Freeform 26"/>
            <p:cNvSpPr/>
            <p:nvPr/>
          </p:nvSpPr>
          <p:spPr>
            <a:xfrm>
              <a:off x="0" y="0"/>
              <a:ext cx="1442892" cy="256240"/>
            </a:xfrm>
            <a:custGeom>
              <a:avLst/>
              <a:gdLst/>
              <a:ahLst/>
              <a:cxnLst/>
              <a:rect l="l" t="t" r="r" b="b"/>
              <a:pathLst>
                <a:path w="1442892" h="256240">
                  <a:moveTo>
                    <a:pt x="203200" y="0"/>
                  </a:moveTo>
                  <a:lnTo>
                    <a:pt x="1239692" y="0"/>
                  </a:lnTo>
                  <a:lnTo>
                    <a:pt x="1442892" y="256240"/>
                  </a:lnTo>
                  <a:lnTo>
                    <a:pt x="0" y="256240"/>
                  </a:lnTo>
                  <a:lnTo>
                    <a:pt x="203200" y="0"/>
                  </a:lnTo>
                  <a:close/>
                </a:path>
              </a:pathLst>
            </a:custGeom>
            <a:solidFill>
              <a:srgbClr val="13538A"/>
            </a:solidFill>
          </p:spPr>
        </p:sp>
        <p:sp>
          <p:nvSpPr>
            <p:cNvPr id="27" name="TextBox 27"/>
            <p:cNvSpPr txBox="1"/>
            <p:nvPr/>
          </p:nvSpPr>
          <p:spPr>
            <a:xfrm>
              <a:off x="127000" y="-38100"/>
              <a:ext cx="558800" cy="647700"/>
            </a:xfrm>
            <a:prstGeom prst="rect">
              <a:avLst/>
            </a:prstGeom>
          </p:spPr>
          <p:txBody>
            <a:bodyPr lIns="50800" tIns="50800" rIns="50800" bIns="50800" rtlCol="0" anchor="ctr"/>
            <a:lstStyle/>
            <a:p>
              <a:pPr algn="ctr">
                <a:lnSpc>
                  <a:spcPts val="2100"/>
                </a:lnSpc>
              </a:pPr>
              <a:endParaRPr/>
            </a:p>
          </p:txBody>
        </p:sp>
      </p:grpSp>
      <p:sp>
        <p:nvSpPr>
          <p:cNvPr id="28" name="TextBox 28"/>
          <p:cNvSpPr txBox="1"/>
          <p:nvPr/>
        </p:nvSpPr>
        <p:spPr>
          <a:xfrm>
            <a:off x="2099631" y="629708"/>
            <a:ext cx="6560686" cy="1370165"/>
          </a:xfrm>
          <a:prstGeom prst="rect">
            <a:avLst/>
          </a:prstGeom>
        </p:spPr>
        <p:txBody>
          <a:bodyPr lIns="0" tIns="0" rIns="0" bIns="0" rtlCol="0" anchor="t">
            <a:spAutoFit/>
          </a:bodyPr>
          <a:lstStyle/>
          <a:p>
            <a:pPr>
              <a:lnSpc>
                <a:spcPts val="10868"/>
              </a:lnSpc>
            </a:pPr>
            <a:r>
              <a:rPr lang="en-US" sz="9057">
                <a:solidFill>
                  <a:srgbClr val="FFFFFF"/>
                </a:solidFill>
                <a:latin typeface="TT Hoves Bold"/>
              </a:rPr>
              <a:t>Sloution</a:t>
            </a:r>
          </a:p>
        </p:txBody>
      </p:sp>
      <p:sp>
        <p:nvSpPr>
          <p:cNvPr id="29" name="Freeform 29"/>
          <p:cNvSpPr/>
          <p:nvPr/>
        </p:nvSpPr>
        <p:spPr>
          <a:xfrm>
            <a:off x="14249091" y="-3510227"/>
            <a:ext cx="6020419" cy="6064524"/>
          </a:xfrm>
          <a:custGeom>
            <a:avLst/>
            <a:gdLst/>
            <a:ahLst/>
            <a:cxnLst/>
            <a:rect l="l" t="t" r="r" b="b"/>
            <a:pathLst>
              <a:path w="6020419" h="6064524">
                <a:moveTo>
                  <a:pt x="0" y="0"/>
                </a:moveTo>
                <a:lnTo>
                  <a:pt x="6020418" y="0"/>
                </a:lnTo>
                <a:lnTo>
                  <a:pt x="6020418" y="6064525"/>
                </a:lnTo>
                <a:lnTo>
                  <a:pt x="0" y="6064525"/>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30" name="TextBox 30"/>
          <p:cNvSpPr txBox="1"/>
          <p:nvPr/>
        </p:nvSpPr>
        <p:spPr>
          <a:xfrm>
            <a:off x="792487" y="4529473"/>
            <a:ext cx="5232776" cy="714375"/>
          </a:xfrm>
          <a:prstGeom prst="rect">
            <a:avLst/>
          </a:prstGeom>
        </p:spPr>
        <p:txBody>
          <a:bodyPr lIns="0" tIns="0" rIns="0" bIns="0" rtlCol="0" anchor="t">
            <a:spAutoFit/>
          </a:bodyPr>
          <a:lstStyle/>
          <a:p>
            <a:pPr marL="0" lvl="0" indent="0" algn="ctr">
              <a:lnSpc>
                <a:spcPts val="2836"/>
              </a:lnSpc>
              <a:spcBef>
                <a:spcPct val="0"/>
              </a:spcBef>
            </a:pPr>
            <a:r>
              <a:rPr lang="en-US" sz="2363">
                <a:solidFill>
                  <a:srgbClr val="FFFFFF"/>
                </a:solidFill>
                <a:latin typeface="Helios Bold"/>
              </a:rPr>
              <a:t>Facial Emotion Recognition Technology</a:t>
            </a:r>
          </a:p>
        </p:txBody>
      </p:sp>
      <p:sp>
        <p:nvSpPr>
          <p:cNvPr id="31" name="TextBox 31"/>
          <p:cNvSpPr txBox="1"/>
          <p:nvPr/>
        </p:nvSpPr>
        <p:spPr>
          <a:xfrm>
            <a:off x="7234592" y="4639981"/>
            <a:ext cx="3818817" cy="714375"/>
          </a:xfrm>
          <a:prstGeom prst="rect">
            <a:avLst/>
          </a:prstGeom>
        </p:spPr>
        <p:txBody>
          <a:bodyPr lIns="0" tIns="0" rIns="0" bIns="0" rtlCol="0" anchor="t">
            <a:spAutoFit/>
          </a:bodyPr>
          <a:lstStyle/>
          <a:p>
            <a:pPr marL="0" lvl="0" indent="0" algn="ctr">
              <a:lnSpc>
                <a:spcPts val="2832"/>
              </a:lnSpc>
              <a:spcBef>
                <a:spcPct val="0"/>
              </a:spcBef>
            </a:pPr>
            <a:r>
              <a:rPr lang="en-US" sz="2360" dirty="0">
                <a:solidFill>
                  <a:srgbClr val="FFFFFF"/>
                </a:solidFill>
                <a:latin typeface="Helios Bold"/>
              </a:rPr>
              <a:t>Benefits of Facial Emotion Recognition Technology</a:t>
            </a:r>
          </a:p>
        </p:txBody>
      </p:sp>
      <p:sp>
        <p:nvSpPr>
          <p:cNvPr id="32" name="TextBox 32"/>
          <p:cNvSpPr txBox="1"/>
          <p:nvPr/>
        </p:nvSpPr>
        <p:spPr>
          <a:xfrm>
            <a:off x="13200907" y="4529473"/>
            <a:ext cx="3255612" cy="714375"/>
          </a:xfrm>
          <a:prstGeom prst="rect">
            <a:avLst/>
          </a:prstGeom>
        </p:spPr>
        <p:txBody>
          <a:bodyPr lIns="0" tIns="0" rIns="0" bIns="0" rtlCol="0" anchor="t">
            <a:spAutoFit/>
          </a:bodyPr>
          <a:lstStyle/>
          <a:p>
            <a:pPr marL="0" lvl="0" indent="0" algn="ctr">
              <a:lnSpc>
                <a:spcPts val="2832"/>
              </a:lnSpc>
              <a:spcBef>
                <a:spcPct val="0"/>
              </a:spcBef>
            </a:pPr>
            <a:r>
              <a:rPr lang="en-US" sz="2360">
                <a:solidFill>
                  <a:srgbClr val="FFFFFF"/>
                </a:solidFill>
                <a:latin typeface="Helios Bold"/>
              </a:rPr>
              <a:t>Personalized Recommendations</a:t>
            </a:r>
          </a:p>
        </p:txBody>
      </p:sp>
      <p:sp>
        <p:nvSpPr>
          <p:cNvPr id="33" name="Freeform 33"/>
          <p:cNvSpPr/>
          <p:nvPr/>
        </p:nvSpPr>
        <p:spPr>
          <a:xfrm>
            <a:off x="277754" y="570935"/>
            <a:ext cx="1417045" cy="1487711"/>
          </a:xfrm>
          <a:custGeom>
            <a:avLst/>
            <a:gdLst/>
            <a:ahLst/>
            <a:cxnLst/>
            <a:rect l="l" t="t" r="r" b="b"/>
            <a:pathLst>
              <a:path w="1417045" h="1487711">
                <a:moveTo>
                  <a:pt x="0" y="0"/>
                </a:moveTo>
                <a:lnTo>
                  <a:pt x="1417045" y="0"/>
                </a:lnTo>
                <a:lnTo>
                  <a:pt x="1417045" y="1487711"/>
                </a:lnTo>
                <a:lnTo>
                  <a:pt x="0" y="1487711"/>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1000"/>
                                        <p:tgtEl>
                                          <p:spTgt spid="29"/>
                                        </p:tgtEl>
                                      </p:cBhvr>
                                    </p:animEffect>
                                    <p:anim calcmode="lin" valueType="num">
                                      <p:cBhvr>
                                        <p:cTn id="8" dur="1000" fill="hold"/>
                                        <p:tgtEl>
                                          <p:spTgt spid="29"/>
                                        </p:tgtEl>
                                        <p:attrNameLst>
                                          <p:attrName>ppt_x</p:attrName>
                                        </p:attrNameLst>
                                      </p:cBhvr>
                                      <p:tavLst>
                                        <p:tav tm="0">
                                          <p:val>
                                            <p:strVal val="#ppt_x"/>
                                          </p:val>
                                        </p:tav>
                                        <p:tav tm="100000">
                                          <p:val>
                                            <p:strVal val="#ppt_x"/>
                                          </p:val>
                                        </p:tav>
                                      </p:tavLst>
                                    </p:anim>
                                    <p:anim calcmode="lin" valueType="num">
                                      <p:cBhvr>
                                        <p:cTn id="9" dur="1000" fill="hold"/>
                                        <p:tgtEl>
                                          <p:spTgt spid="29"/>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1000"/>
                                        <p:tgtEl>
                                          <p:spTgt spid="25"/>
                                        </p:tgtEl>
                                      </p:cBhvr>
                                    </p:animEffect>
                                    <p:anim calcmode="lin" valueType="num">
                                      <p:cBhvr>
                                        <p:cTn id="13" dur="1000" fill="hold"/>
                                        <p:tgtEl>
                                          <p:spTgt spid="25"/>
                                        </p:tgtEl>
                                        <p:attrNameLst>
                                          <p:attrName>ppt_x</p:attrName>
                                        </p:attrNameLst>
                                      </p:cBhvr>
                                      <p:tavLst>
                                        <p:tav tm="0">
                                          <p:val>
                                            <p:strVal val="#ppt_x"/>
                                          </p:val>
                                        </p:tav>
                                        <p:tav tm="100000">
                                          <p:val>
                                            <p:strVal val="#ppt_x"/>
                                          </p:val>
                                        </p:tav>
                                      </p:tavLst>
                                    </p:anim>
                                    <p:anim calcmode="lin" valueType="num">
                                      <p:cBhvr>
                                        <p:cTn id="14"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grpId="0" nodeType="clickEffect">
                                  <p:stCondLst>
                                    <p:cond delay="0"/>
                                  </p:stCondLst>
                                  <p:childTnLst>
                                    <p:set>
                                      <p:cBhvr>
                                        <p:cTn id="18" dur="1" fill="hold">
                                          <p:stCondLst>
                                            <p:cond delay="0"/>
                                          </p:stCondLst>
                                        </p:cTn>
                                        <p:tgtEl>
                                          <p:spTgt spid="30"/>
                                        </p:tgtEl>
                                        <p:attrNameLst>
                                          <p:attrName>style.visibility</p:attrName>
                                        </p:attrNameLst>
                                      </p:cBhvr>
                                      <p:to>
                                        <p:strVal val="visible"/>
                                      </p:to>
                                    </p:set>
                                    <p:animEffect transition="in" filter="wipe(down)">
                                      <p:cBhvr>
                                        <p:cTn id="19" dur="500"/>
                                        <p:tgtEl>
                                          <p:spTgt spid="30"/>
                                        </p:tgtEl>
                                      </p:cBhvr>
                                    </p:animEffect>
                                  </p:childTnLst>
                                </p:cTn>
                              </p:par>
                              <p:par>
                                <p:cTn id="20" presetID="22" presetClass="entr" presetSubtype="4" fill="hold"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down)">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wipe(down)">
                                      <p:cBhvr>
                                        <p:cTn id="27" dur="500"/>
                                        <p:tgtEl>
                                          <p:spTgt spid="15"/>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31"/>
                                        </p:tgtEl>
                                        <p:attrNameLst>
                                          <p:attrName>style.visibility</p:attrName>
                                        </p:attrNameLst>
                                      </p:cBhvr>
                                      <p:to>
                                        <p:strVal val="visible"/>
                                      </p:to>
                                    </p:set>
                                    <p:animEffect transition="in" filter="wipe(down)">
                                      <p:cBhvr>
                                        <p:cTn id="32" dur="500"/>
                                        <p:tgtEl>
                                          <p:spTgt spid="31"/>
                                        </p:tgtEl>
                                      </p:cBhvr>
                                    </p:animEffect>
                                  </p:childTnLst>
                                </p:cTn>
                              </p:par>
                              <p:par>
                                <p:cTn id="33" presetID="22" presetClass="entr" presetSubtype="4" fill="hold" nodeType="with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wipe(down)">
                                      <p:cBhvr>
                                        <p:cTn id="35" dur="500"/>
                                        <p:tgtEl>
                                          <p:spTgt spid="12"/>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grpId="0" nodeType="clickEffect">
                                  <p:stCondLst>
                                    <p:cond delay="0"/>
                                  </p:stCondLst>
                                  <p:childTnLst>
                                    <p:set>
                                      <p:cBhvr>
                                        <p:cTn id="39" dur="1" fill="hold">
                                          <p:stCondLst>
                                            <p:cond delay="0"/>
                                          </p:stCondLst>
                                        </p:cTn>
                                        <p:tgtEl>
                                          <p:spTgt spid="16"/>
                                        </p:tgtEl>
                                        <p:attrNameLst>
                                          <p:attrName>style.visibility</p:attrName>
                                        </p:attrNameLst>
                                      </p:cBhvr>
                                      <p:to>
                                        <p:strVal val="visible"/>
                                      </p:to>
                                    </p:set>
                                    <p:animEffect transition="in" filter="wipe(down)">
                                      <p:cBhvr>
                                        <p:cTn id="40" dur="500"/>
                                        <p:tgtEl>
                                          <p:spTgt spid="16"/>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nodeType="clickEffect">
                                  <p:stCondLst>
                                    <p:cond delay="0"/>
                                  </p:stCondLst>
                                  <p:childTnLst>
                                    <p:set>
                                      <p:cBhvr>
                                        <p:cTn id="44" dur="1" fill="hold">
                                          <p:stCondLst>
                                            <p:cond delay="0"/>
                                          </p:stCondLst>
                                        </p:cTn>
                                        <p:tgtEl>
                                          <p:spTgt spid="13"/>
                                        </p:tgtEl>
                                        <p:attrNameLst>
                                          <p:attrName>style.visibility</p:attrName>
                                        </p:attrNameLst>
                                      </p:cBhvr>
                                      <p:to>
                                        <p:strVal val="visible"/>
                                      </p:to>
                                    </p:set>
                                    <p:animEffect transition="in" filter="wipe(down)">
                                      <p:cBhvr>
                                        <p:cTn id="45" dur="500"/>
                                        <p:tgtEl>
                                          <p:spTgt spid="13"/>
                                        </p:tgtEl>
                                      </p:cBhvr>
                                    </p:animEffect>
                                  </p:childTnLst>
                                </p:cTn>
                              </p:par>
                              <p:par>
                                <p:cTn id="46" presetID="22" presetClass="entr" presetSubtype="4" fill="hold" nodeType="withEffect">
                                  <p:stCondLst>
                                    <p:cond delay="0"/>
                                  </p:stCondLst>
                                  <p:childTnLst>
                                    <p:set>
                                      <p:cBhvr>
                                        <p:cTn id="47" dur="1" fill="hold">
                                          <p:stCondLst>
                                            <p:cond delay="0"/>
                                          </p:stCondLst>
                                        </p:cTn>
                                        <p:tgtEl>
                                          <p:spTgt spid="24"/>
                                        </p:tgtEl>
                                        <p:attrNameLst>
                                          <p:attrName>style.visibility</p:attrName>
                                        </p:attrNameLst>
                                      </p:cBhvr>
                                      <p:to>
                                        <p:strVal val="visible"/>
                                      </p:to>
                                    </p:set>
                                    <p:animEffect transition="in" filter="wipe(down)">
                                      <p:cBhvr>
                                        <p:cTn id="48" dur="500"/>
                                        <p:tgtEl>
                                          <p:spTgt spid="24"/>
                                        </p:tgtEl>
                                      </p:cBhvr>
                                    </p:animEffect>
                                  </p:childTnLst>
                                </p:cTn>
                              </p:par>
                              <p:par>
                                <p:cTn id="49" presetID="22" presetClass="entr" presetSubtype="4" fill="hold" nodeType="withEffect">
                                  <p:stCondLst>
                                    <p:cond delay="0"/>
                                  </p:stCondLst>
                                  <p:childTnLst>
                                    <p:set>
                                      <p:cBhvr>
                                        <p:cTn id="50" dur="1" fill="hold">
                                          <p:stCondLst>
                                            <p:cond delay="0"/>
                                          </p:stCondLst>
                                        </p:cTn>
                                        <p:tgtEl>
                                          <p:spTgt spid="14"/>
                                        </p:tgtEl>
                                        <p:attrNameLst>
                                          <p:attrName>style.visibility</p:attrName>
                                        </p:attrNameLst>
                                      </p:cBhvr>
                                      <p:to>
                                        <p:strVal val="visible"/>
                                      </p:to>
                                    </p:set>
                                    <p:animEffect transition="in" filter="wipe(down)">
                                      <p:cBhvr>
                                        <p:cTn id="51" dur="500"/>
                                        <p:tgtEl>
                                          <p:spTgt spid="14"/>
                                        </p:tgtEl>
                                      </p:cBhvr>
                                    </p:animEffect>
                                  </p:childTnLst>
                                </p:cTn>
                              </p:par>
                              <p:par>
                                <p:cTn id="52" presetID="22" presetClass="entr" presetSubtype="4" fill="hold" grpId="0" nodeType="withEffect">
                                  <p:stCondLst>
                                    <p:cond delay="0"/>
                                  </p:stCondLst>
                                  <p:childTnLst>
                                    <p:set>
                                      <p:cBhvr>
                                        <p:cTn id="53" dur="1" fill="hold">
                                          <p:stCondLst>
                                            <p:cond delay="0"/>
                                          </p:stCondLst>
                                        </p:cTn>
                                        <p:tgtEl>
                                          <p:spTgt spid="32"/>
                                        </p:tgtEl>
                                        <p:attrNameLst>
                                          <p:attrName>style.visibility</p:attrName>
                                        </p:attrNameLst>
                                      </p:cBhvr>
                                      <p:to>
                                        <p:strVal val="visible"/>
                                      </p:to>
                                    </p:set>
                                    <p:animEffect transition="in" filter="wipe(down)">
                                      <p:cBhvr>
                                        <p:cTn id="54" dur="500"/>
                                        <p:tgtEl>
                                          <p:spTgt spid="32"/>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4" fill="hold" grpId="0" nodeType="clickEffect">
                                  <p:stCondLst>
                                    <p:cond delay="0"/>
                                  </p:stCondLst>
                                  <p:childTnLst>
                                    <p:set>
                                      <p:cBhvr>
                                        <p:cTn id="58" dur="1" fill="hold">
                                          <p:stCondLst>
                                            <p:cond delay="0"/>
                                          </p:stCondLst>
                                        </p:cTn>
                                        <p:tgtEl>
                                          <p:spTgt spid="17"/>
                                        </p:tgtEl>
                                        <p:attrNameLst>
                                          <p:attrName>style.visibility</p:attrName>
                                        </p:attrNameLst>
                                      </p:cBhvr>
                                      <p:to>
                                        <p:strVal val="visible"/>
                                      </p:to>
                                    </p:set>
                                    <p:animEffect transition="in" filter="wipe(down)">
                                      <p:cBhvr>
                                        <p:cTn id="59"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7" grpId="0"/>
      <p:bldP spid="30" grpId="0"/>
      <p:bldP spid="31" grpId="0"/>
      <p:bldP spid="3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447656" y="1180177"/>
            <a:ext cx="1767986" cy="1767986"/>
          </a:xfrm>
          <a:custGeom>
            <a:avLst/>
            <a:gdLst/>
            <a:ahLst/>
            <a:cxnLst/>
            <a:rect l="l" t="t" r="r" b="b"/>
            <a:pathLst>
              <a:path w="1767986" h="1767986">
                <a:moveTo>
                  <a:pt x="0" y="0"/>
                </a:moveTo>
                <a:lnTo>
                  <a:pt x="1767986" y="0"/>
                </a:lnTo>
                <a:lnTo>
                  <a:pt x="1767986" y="1767986"/>
                </a:lnTo>
                <a:lnTo>
                  <a:pt x="0" y="176798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11201878" y="1676827"/>
            <a:ext cx="1537396" cy="333756"/>
          </a:xfrm>
          <a:prstGeom prst="rect">
            <a:avLst/>
          </a:prstGeom>
        </p:spPr>
        <p:txBody>
          <a:bodyPr lIns="0" tIns="0" rIns="0" bIns="0" rtlCol="0" anchor="t">
            <a:spAutoFit/>
          </a:bodyPr>
          <a:lstStyle/>
          <a:p>
            <a:pPr algn="ctr">
              <a:lnSpc>
                <a:spcPts val="2604"/>
              </a:lnSpc>
            </a:pPr>
            <a:r>
              <a:rPr lang="en-US" sz="1860">
                <a:solidFill>
                  <a:srgbClr val="000000"/>
                </a:solidFill>
                <a:latin typeface="Poppins Italics"/>
              </a:rPr>
              <a:t>Save</a:t>
            </a:r>
          </a:p>
        </p:txBody>
      </p:sp>
      <p:grpSp>
        <p:nvGrpSpPr>
          <p:cNvPr id="4" name="Group 4"/>
          <p:cNvGrpSpPr/>
          <p:nvPr/>
        </p:nvGrpSpPr>
        <p:grpSpPr>
          <a:xfrm>
            <a:off x="2136316" y="5429686"/>
            <a:ext cx="1779237" cy="290314"/>
            <a:chOff x="0" y="0"/>
            <a:chExt cx="3113360" cy="508000"/>
          </a:xfrm>
        </p:grpSpPr>
        <p:sp>
          <p:nvSpPr>
            <p:cNvPr id="5" name="Freeform 5"/>
            <p:cNvSpPr/>
            <p:nvPr/>
          </p:nvSpPr>
          <p:spPr>
            <a:xfrm>
              <a:off x="0" y="49530"/>
              <a:ext cx="3113361" cy="408940"/>
            </a:xfrm>
            <a:custGeom>
              <a:avLst/>
              <a:gdLst/>
              <a:ahLst/>
              <a:cxnLst/>
              <a:rect l="l" t="t" r="r" b="b"/>
              <a:pathLst>
                <a:path w="3113361" h="408940">
                  <a:moveTo>
                    <a:pt x="2907621" y="0"/>
                  </a:moveTo>
                  <a:cubicBezTo>
                    <a:pt x="2807291" y="0"/>
                    <a:pt x="2724741" y="72390"/>
                    <a:pt x="2705691" y="166370"/>
                  </a:cubicBezTo>
                  <a:lnTo>
                    <a:pt x="0" y="166370"/>
                  </a:lnTo>
                  <a:lnTo>
                    <a:pt x="0" y="242570"/>
                  </a:lnTo>
                  <a:lnTo>
                    <a:pt x="2706961" y="242570"/>
                  </a:lnTo>
                  <a:cubicBezTo>
                    <a:pt x="2724740" y="337820"/>
                    <a:pt x="2808561" y="408940"/>
                    <a:pt x="2908890" y="408940"/>
                  </a:cubicBezTo>
                  <a:cubicBezTo>
                    <a:pt x="3021921" y="408940"/>
                    <a:pt x="3113361" y="317500"/>
                    <a:pt x="3113361" y="204470"/>
                  </a:cubicBezTo>
                  <a:cubicBezTo>
                    <a:pt x="3113361" y="91440"/>
                    <a:pt x="3021921" y="0"/>
                    <a:pt x="2907621" y="0"/>
                  </a:cubicBezTo>
                  <a:close/>
                </a:path>
              </a:pathLst>
            </a:custGeom>
            <a:solidFill>
              <a:srgbClr val="B91646"/>
            </a:solidFill>
          </p:spPr>
        </p:sp>
      </p:grpSp>
      <p:grpSp>
        <p:nvGrpSpPr>
          <p:cNvPr id="6" name="Group 6"/>
          <p:cNvGrpSpPr/>
          <p:nvPr/>
        </p:nvGrpSpPr>
        <p:grpSpPr>
          <a:xfrm>
            <a:off x="9371363" y="1946376"/>
            <a:ext cx="6515609" cy="290314"/>
            <a:chOff x="0" y="0"/>
            <a:chExt cx="11401200" cy="508000"/>
          </a:xfrm>
        </p:grpSpPr>
        <p:sp>
          <p:nvSpPr>
            <p:cNvPr id="7" name="Freeform 7"/>
            <p:cNvSpPr/>
            <p:nvPr/>
          </p:nvSpPr>
          <p:spPr>
            <a:xfrm>
              <a:off x="0" y="49530"/>
              <a:ext cx="11401200" cy="408940"/>
            </a:xfrm>
            <a:custGeom>
              <a:avLst/>
              <a:gdLst/>
              <a:ahLst/>
              <a:cxnLst/>
              <a:rect l="l" t="t" r="r" b="b"/>
              <a:pathLst>
                <a:path w="11401200" h="408940">
                  <a:moveTo>
                    <a:pt x="11195460" y="0"/>
                  </a:moveTo>
                  <a:cubicBezTo>
                    <a:pt x="11095130" y="0"/>
                    <a:pt x="11012580" y="72390"/>
                    <a:pt x="10993530" y="166370"/>
                  </a:cubicBezTo>
                  <a:lnTo>
                    <a:pt x="0" y="166370"/>
                  </a:lnTo>
                  <a:lnTo>
                    <a:pt x="0" y="242570"/>
                  </a:lnTo>
                  <a:lnTo>
                    <a:pt x="10994800" y="242570"/>
                  </a:lnTo>
                  <a:cubicBezTo>
                    <a:pt x="11012580" y="337820"/>
                    <a:pt x="11096400" y="408940"/>
                    <a:pt x="11196730" y="408940"/>
                  </a:cubicBezTo>
                  <a:cubicBezTo>
                    <a:pt x="11309760" y="408940"/>
                    <a:pt x="11401200" y="317500"/>
                    <a:pt x="11401200" y="204470"/>
                  </a:cubicBezTo>
                  <a:cubicBezTo>
                    <a:pt x="11401200" y="91440"/>
                    <a:pt x="11309760" y="0"/>
                    <a:pt x="11195460" y="0"/>
                  </a:cubicBezTo>
                  <a:close/>
                </a:path>
              </a:pathLst>
            </a:custGeom>
            <a:solidFill>
              <a:srgbClr val="B91646"/>
            </a:solidFill>
          </p:spPr>
        </p:sp>
      </p:grpSp>
      <p:grpSp>
        <p:nvGrpSpPr>
          <p:cNvPr id="8" name="Group 8"/>
          <p:cNvGrpSpPr/>
          <p:nvPr/>
        </p:nvGrpSpPr>
        <p:grpSpPr>
          <a:xfrm>
            <a:off x="5170196" y="1872280"/>
            <a:ext cx="2883984" cy="345561"/>
            <a:chOff x="0" y="0"/>
            <a:chExt cx="4239663" cy="508000"/>
          </a:xfrm>
        </p:grpSpPr>
        <p:sp>
          <p:nvSpPr>
            <p:cNvPr id="9" name="Freeform 9"/>
            <p:cNvSpPr/>
            <p:nvPr/>
          </p:nvSpPr>
          <p:spPr>
            <a:xfrm>
              <a:off x="0" y="49530"/>
              <a:ext cx="4239663" cy="408940"/>
            </a:xfrm>
            <a:custGeom>
              <a:avLst/>
              <a:gdLst/>
              <a:ahLst/>
              <a:cxnLst/>
              <a:rect l="l" t="t" r="r" b="b"/>
              <a:pathLst>
                <a:path w="4239663" h="408940">
                  <a:moveTo>
                    <a:pt x="4033924" y="0"/>
                  </a:moveTo>
                  <a:cubicBezTo>
                    <a:pt x="3933593" y="0"/>
                    <a:pt x="3851043" y="72390"/>
                    <a:pt x="3831993" y="166370"/>
                  </a:cubicBezTo>
                  <a:lnTo>
                    <a:pt x="0" y="166370"/>
                  </a:lnTo>
                  <a:lnTo>
                    <a:pt x="0" y="242570"/>
                  </a:lnTo>
                  <a:lnTo>
                    <a:pt x="3833263" y="242570"/>
                  </a:lnTo>
                  <a:cubicBezTo>
                    <a:pt x="3851043" y="337820"/>
                    <a:pt x="3934863" y="408940"/>
                    <a:pt x="4035193" y="408940"/>
                  </a:cubicBezTo>
                  <a:cubicBezTo>
                    <a:pt x="4148223" y="408940"/>
                    <a:pt x="4239663" y="317500"/>
                    <a:pt x="4239663" y="204470"/>
                  </a:cubicBezTo>
                  <a:cubicBezTo>
                    <a:pt x="4239663" y="91440"/>
                    <a:pt x="4148224" y="0"/>
                    <a:pt x="4033923" y="0"/>
                  </a:cubicBezTo>
                  <a:close/>
                </a:path>
              </a:pathLst>
            </a:custGeom>
            <a:solidFill>
              <a:srgbClr val="B91646"/>
            </a:solidFill>
          </p:spPr>
        </p:sp>
      </p:grpSp>
      <p:sp>
        <p:nvSpPr>
          <p:cNvPr id="10" name="Freeform 10"/>
          <p:cNvSpPr/>
          <p:nvPr/>
        </p:nvSpPr>
        <p:spPr>
          <a:xfrm rot="-10800000">
            <a:off x="15886971" y="1101960"/>
            <a:ext cx="1713120" cy="1713120"/>
          </a:xfrm>
          <a:custGeom>
            <a:avLst/>
            <a:gdLst/>
            <a:ahLst/>
            <a:cxnLst/>
            <a:rect l="l" t="t" r="r" b="b"/>
            <a:pathLst>
              <a:path w="1713120" h="1713120">
                <a:moveTo>
                  <a:pt x="0" y="0"/>
                </a:moveTo>
                <a:lnTo>
                  <a:pt x="1713121" y="0"/>
                </a:lnTo>
                <a:lnTo>
                  <a:pt x="1713121" y="1713121"/>
                </a:lnTo>
                <a:lnTo>
                  <a:pt x="0" y="171312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11" name="Group 11"/>
          <p:cNvGrpSpPr/>
          <p:nvPr/>
        </p:nvGrpSpPr>
        <p:grpSpPr>
          <a:xfrm rot="5400000">
            <a:off x="16024582" y="3413527"/>
            <a:ext cx="1433366" cy="236473"/>
            <a:chOff x="0" y="0"/>
            <a:chExt cx="3079216" cy="508000"/>
          </a:xfrm>
        </p:grpSpPr>
        <p:sp>
          <p:nvSpPr>
            <p:cNvPr id="12" name="Freeform 12"/>
            <p:cNvSpPr/>
            <p:nvPr/>
          </p:nvSpPr>
          <p:spPr>
            <a:xfrm>
              <a:off x="0" y="49530"/>
              <a:ext cx="3079216" cy="408940"/>
            </a:xfrm>
            <a:custGeom>
              <a:avLst/>
              <a:gdLst/>
              <a:ahLst/>
              <a:cxnLst/>
              <a:rect l="l" t="t" r="r" b="b"/>
              <a:pathLst>
                <a:path w="3079216" h="408940">
                  <a:moveTo>
                    <a:pt x="2873476" y="0"/>
                  </a:moveTo>
                  <a:cubicBezTo>
                    <a:pt x="2773146" y="0"/>
                    <a:pt x="2690596" y="72390"/>
                    <a:pt x="2671546" y="166370"/>
                  </a:cubicBezTo>
                  <a:lnTo>
                    <a:pt x="0" y="166370"/>
                  </a:lnTo>
                  <a:lnTo>
                    <a:pt x="0" y="242570"/>
                  </a:lnTo>
                  <a:lnTo>
                    <a:pt x="2672816" y="242570"/>
                  </a:lnTo>
                  <a:cubicBezTo>
                    <a:pt x="2690596" y="337820"/>
                    <a:pt x="2774416" y="408940"/>
                    <a:pt x="2874746" y="408940"/>
                  </a:cubicBezTo>
                  <a:cubicBezTo>
                    <a:pt x="2987776" y="408940"/>
                    <a:pt x="3079216" y="317500"/>
                    <a:pt x="3079216" y="204470"/>
                  </a:cubicBezTo>
                  <a:cubicBezTo>
                    <a:pt x="3079216" y="91440"/>
                    <a:pt x="2987776" y="0"/>
                    <a:pt x="2873476" y="0"/>
                  </a:cubicBezTo>
                  <a:close/>
                </a:path>
              </a:pathLst>
            </a:custGeom>
            <a:solidFill>
              <a:srgbClr val="B91646"/>
            </a:solidFill>
          </p:spPr>
        </p:sp>
      </p:grpSp>
      <p:sp>
        <p:nvSpPr>
          <p:cNvPr id="13" name="Freeform 13"/>
          <p:cNvSpPr/>
          <p:nvPr/>
        </p:nvSpPr>
        <p:spPr>
          <a:xfrm rot="-10800000">
            <a:off x="15886971" y="4248447"/>
            <a:ext cx="1738253" cy="1738253"/>
          </a:xfrm>
          <a:custGeom>
            <a:avLst/>
            <a:gdLst/>
            <a:ahLst/>
            <a:cxnLst/>
            <a:rect l="l" t="t" r="r" b="b"/>
            <a:pathLst>
              <a:path w="1738253" h="1738253">
                <a:moveTo>
                  <a:pt x="0" y="0"/>
                </a:moveTo>
                <a:lnTo>
                  <a:pt x="1738254" y="0"/>
                </a:lnTo>
                <a:lnTo>
                  <a:pt x="1738254" y="1738253"/>
                </a:lnTo>
                <a:lnTo>
                  <a:pt x="0" y="173825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14" name="Group 14"/>
          <p:cNvGrpSpPr/>
          <p:nvPr/>
        </p:nvGrpSpPr>
        <p:grpSpPr>
          <a:xfrm rot="5400000">
            <a:off x="16003239" y="6517329"/>
            <a:ext cx="1433366" cy="236473"/>
            <a:chOff x="0" y="0"/>
            <a:chExt cx="3079216" cy="508000"/>
          </a:xfrm>
        </p:grpSpPr>
        <p:sp>
          <p:nvSpPr>
            <p:cNvPr id="15" name="Freeform 15"/>
            <p:cNvSpPr/>
            <p:nvPr/>
          </p:nvSpPr>
          <p:spPr>
            <a:xfrm>
              <a:off x="0" y="49530"/>
              <a:ext cx="3079216" cy="408940"/>
            </a:xfrm>
            <a:custGeom>
              <a:avLst/>
              <a:gdLst/>
              <a:ahLst/>
              <a:cxnLst/>
              <a:rect l="l" t="t" r="r" b="b"/>
              <a:pathLst>
                <a:path w="3079216" h="408940">
                  <a:moveTo>
                    <a:pt x="2873476" y="0"/>
                  </a:moveTo>
                  <a:cubicBezTo>
                    <a:pt x="2773146" y="0"/>
                    <a:pt x="2690596" y="72390"/>
                    <a:pt x="2671546" y="166370"/>
                  </a:cubicBezTo>
                  <a:lnTo>
                    <a:pt x="0" y="166370"/>
                  </a:lnTo>
                  <a:lnTo>
                    <a:pt x="0" y="242570"/>
                  </a:lnTo>
                  <a:lnTo>
                    <a:pt x="2672816" y="242570"/>
                  </a:lnTo>
                  <a:cubicBezTo>
                    <a:pt x="2690596" y="337820"/>
                    <a:pt x="2774416" y="408940"/>
                    <a:pt x="2874746" y="408940"/>
                  </a:cubicBezTo>
                  <a:cubicBezTo>
                    <a:pt x="2987776" y="408940"/>
                    <a:pt x="3079216" y="317500"/>
                    <a:pt x="3079216" y="204470"/>
                  </a:cubicBezTo>
                  <a:cubicBezTo>
                    <a:pt x="3079216" y="91440"/>
                    <a:pt x="2987776" y="0"/>
                    <a:pt x="2873476" y="0"/>
                  </a:cubicBezTo>
                  <a:close/>
                </a:path>
              </a:pathLst>
            </a:custGeom>
            <a:solidFill>
              <a:srgbClr val="B91646"/>
            </a:solidFill>
          </p:spPr>
        </p:sp>
      </p:grpSp>
      <p:sp>
        <p:nvSpPr>
          <p:cNvPr id="16" name="Freeform 16"/>
          <p:cNvSpPr/>
          <p:nvPr/>
        </p:nvSpPr>
        <p:spPr>
          <a:xfrm rot="-10800000">
            <a:off x="15844286" y="7347632"/>
            <a:ext cx="1713120" cy="1713120"/>
          </a:xfrm>
          <a:custGeom>
            <a:avLst/>
            <a:gdLst/>
            <a:ahLst/>
            <a:cxnLst/>
            <a:rect l="l" t="t" r="r" b="b"/>
            <a:pathLst>
              <a:path w="1713120" h="1713120">
                <a:moveTo>
                  <a:pt x="0" y="0"/>
                </a:moveTo>
                <a:lnTo>
                  <a:pt x="1713121" y="0"/>
                </a:lnTo>
                <a:lnTo>
                  <a:pt x="1713121" y="1713120"/>
                </a:lnTo>
                <a:lnTo>
                  <a:pt x="0" y="171312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17" name="Group 17"/>
          <p:cNvGrpSpPr/>
          <p:nvPr/>
        </p:nvGrpSpPr>
        <p:grpSpPr>
          <a:xfrm>
            <a:off x="3915553" y="4945740"/>
            <a:ext cx="3490880" cy="1348921"/>
            <a:chOff x="0" y="0"/>
            <a:chExt cx="3071153" cy="1186734"/>
          </a:xfrm>
        </p:grpSpPr>
        <p:sp>
          <p:nvSpPr>
            <p:cNvPr id="18" name="Freeform 18"/>
            <p:cNvSpPr/>
            <p:nvPr/>
          </p:nvSpPr>
          <p:spPr>
            <a:xfrm>
              <a:off x="0" y="0"/>
              <a:ext cx="3072423" cy="1186733"/>
            </a:xfrm>
            <a:custGeom>
              <a:avLst/>
              <a:gdLst/>
              <a:ahLst/>
              <a:cxnLst/>
              <a:rect l="l" t="t" r="r" b="b"/>
              <a:pathLst>
                <a:path w="3072423" h="1186733">
                  <a:moveTo>
                    <a:pt x="2518702" y="1186733"/>
                  </a:moveTo>
                  <a:lnTo>
                    <a:pt x="553720" y="1186733"/>
                  </a:lnTo>
                  <a:cubicBezTo>
                    <a:pt x="247650" y="1186733"/>
                    <a:pt x="0" y="921058"/>
                    <a:pt x="0" y="594055"/>
                  </a:cubicBezTo>
                  <a:cubicBezTo>
                    <a:pt x="0" y="265690"/>
                    <a:pt x="247650" y="0"/>
                    <a:pt x="553720" y="0"/>
                  </a:cubicBezTo>
                  <a:lnTo>
                    <a:pt x="2518702" y="0"/>
                  </a:lnTo>
                  <a:cubicBezTo>
                    <a:pt x="2824773" y="0"/>
                    <a:pt x="3072423" y="265690"/>
                    <a:pt x="3072423" y="594055"/>
                  </a:cubicBezTo>
                  <a:cubicBezTo>
                    <a:pt x="3071152" y="921058"/>
                    <a:pt x="2823502" y="1186733"/>
                    <a:pt x="2518702" y="1186733"/>
                  </a:cubicBezTo>
                  <a:close/>
                </a:path>
              </a:pathLst>
            </a:custGeom>
            <a:solidFill>
              <a:srgbClr val="F9C041"/>
            </a:solidFill>
          </p:spPr>
        </p:sp>
      </p:grpSp>
      <p:grpSp>
        <p:nvGrpSpPr>
          <p:cNvPr id="19" name="Group 19"/>
          <p:cNvGrpSpPr/>
          <p:nvPr/>
        </p:nvGrpSpPr>
        <p:grpSpPr>
          <a:xfrm>
            <a:off x="8936181" y="4945740"/>
            <a:ext cx="3490880" cy="1348921"/>
            <a:chOff x="0" y="0"/>
            <a:chExt cx="3071153" cy="1186734"/>
          </a:xfrm>
        </p:grpSpPr>
        <p:sp>
          <p:nvSpPr>
            <p:cNvPr id="20" name="Freeform 20"/>
            <p:cNvSpPr/>
            <p:nvPr/>
          </p:nvSpPr>
          <p:spPr>
            <a:xfrm>
              <a:off x="0" y="0"/>
              <a:ext cx="3072423" cy="1186733"/>
            </a:xfrm>
            <a:custGeom>
              <a:avLst/>
              <a:gdLst/>
              <a:ahLst/>
              <a:cxnLst/>
              <a:rect l="l" t="t" r="r" b="b"/>
              <a:pathLst>
                <a:path w="3072423" h="1186733">
                  <a:moveTo>
                    <a:pt x="2518702" y="1186733"/>
                  </a:moveTo>
                  <a:lnTo>
                    <a:pt x="553720" y="1186733"/>
                  </a:lnTo>
                  <a:cubicBezTo>
                    <a:pt x="247650" y="1186733"/>
                    <a:pt x="0" y="921058"/>
                    <a:pt x="0" y="594055"/>
                  </a:cubicBezTo>
                  <a:cubicBezTo>
                    <a:pt x="0" y="265690"/>
                    <a:pt x="247650" y="0"/>
                    <a:pt x="553720" y="0"/>
                  </a:cubicBezTo>
                  <a:lnTo>
                    <a:pt x="2518702" y="0"/>
                  </a:lnTo>
                  <a:cubicBezTo>
                    <a:pt x="2824773" y="0"/>
                    <a:pt x="3072423" y="265690"/>
                    <a:pt x="3072423" y="594055"/>
                  </a:cubicBezTo>
                  <a:cubicBezTo>
                    <a:pt x="3071152" y="921058"/>
                    <a:pt x="2823502" y="1186733"/>
                    <a:pt x="2518702" y="1186733"/>
                  </a:cubicBezTo>
                  <a:close/>
                </a:path>
              </a:pathLst>
            </a:custGeom>
            <a:solidFill>
              <a:srgbClr val="F9C041"/>
            </a:solidFill>
          </p:spPr>
        </p:sp>
      </p:grpSp>
      <p:grpSp>
        <p:nvGrpSpPr>
          <p:cNvPr id="21" name="Group 21"/>
          <p:cNvGrpSpPr/>
          <p:nvPr/>
        </p:nvGrpSpPr>
        <p:grpSpPr>
          <a:xfrm>
            <a:off x="7382162" y="5303307"/>
            <a:ext cx="1596945" cy="236473"/>
            <a:chOff x="0" y="0"/>
            <a:chExt cx="3430623" cy="508000"/>
          </a:xfrm>
        </p:grpSpPr>
        <p:sp>
          <p:nvSpPr>
            <p:cNvPr id="22" name="Freeform 22"/>
            <p:cNvSpPr/>
            <p:nvPr/>
          </p:nvSpPr>
          <p:spPr>
            <a:xfrm>
              <a:off x="0" y="49530"/>
              <a:ext cx="3430623" cy="408940"/>
            </a:xfrm>
            <a:custGeom>
              <a:avLst/>
              <a:gdLst/>
              <a:ahLst/>
              <a:cxnLst/>
              <a:rect l="l" t="t" r="r" b="b"/>
              <a:pathLst>
                <a:path w="3430623" h="408940">
                  <a:moveTo>
                    <a:pt x="3224883" y="0"/>
                  </a:moveTo>
                  <a:cubicBezTo>
                    <a:pt x="3124553" y="0"/>
                    <a:pt x="3042003" y="72390"/>
                    <a:pt x="3022953" y="166370"/>
                  </a:cubicBezTo>
                  <a:lnTo>
                    <a:pt x="0" y="166370"/>
                  </a:lnTo>
                  <a:lnTo>
                    <a:pt x="0" y="242570"/>
                  </a:lnTo>
                  <a:lnTo>
                    <a:pt x="3024223" y="242570"/>
                  </a:lnTo>
                  <a:cubicBezTo>
                    <a:pt x="3042003" y="337820"/>
                    <a:pt x="3125823" y="408940"/>
                    <a:pt x="3226153" y="408940"/>
                  </a:cubicBezTo>
                  <a:cubicBezTo>
                    <a:pt x="3339183" y="408940"/>
                    <a:pt x="3430623" y="317500"/>
                    <a:pt x="3430623" y="204470"/>
                  </a:cubicBezTo>
                  <a:cubicBezTo>
                    <a:pt x="3430623" y="91440"/>
                    <a:pt x="3339183" y="0"/>
                    <a:pt x="3224883" y="0"/>
                  </a:cubicBezTo>
                  <a:close/>
                </a:path>
              </a:pathLst>
            </a:custGeom>
            <a:solidFill>
              <a:srgbClr val="B91646"/>
            </a:solidFill>
          </p:spPr>
        </p:sp>
      </p:grpSp>
      <p:grpSp>
        <p:nvGrpSpPr>
          <p:cNvPr id="23" name="Group 23"/>
          <p:cNvGrpSpPr/>
          <p:nvPr/>
        </p:nvGrpSpPr>
        <p:grpSpPr>
          <a:xfrm rot="-10800000">
            <a:off x="7266515" y="5902052"/>
            <a:ext cx="1833834" cy="236473"/>
            <a:chOff x="0" y="0"/>
            <a:chExt cx="3939517" cy="508000"/>
          </a:xfrm>
        </p:grpSpPr>
        <p:sp>
          <p:nvSpPr>
            <p:cNvPr id="24" name="Freeform 24"/>
            <p:cNvSpPr/>
            <p:nvPr/>
          </p:nvSpPr>
          <p:spPr>
            <a:xfrm>
              <a:off x="0" y="49530"/>
              <a:ext cx="3939517" cy="408940"/>
            </a:xfrm>
            <a:custGeom>
              <a:avLst/>
              <a:gdLst/>
              <a:ahLst/>
              <a:cxnLst/>
              <a:rect l="l" t="t" r="r" b="b"/>
              <a:pathLst>
                <a:path w="3939517" h="408940">
                  <a:moveTo>
                    <a:pt x="3733777" y="0"/>
                  </a:moveTo>
                  <a:cubicBezTo>
                    <a:pt x="3633447" y="0"/>
                    <a:pt x="3550897" y="72390"/>
                    <a:pt x="3531847" y="166370"/>
                  </a:cubicBezTo>
                  <a:lnTo>
                    <a:pt x="0" y="166370"/>
                  </a:lnTo>
                  <a:lnTo>
                    <a:pt x="0" y="242570"/>
                  </a:lnTo>
                  <a:lnTo>
                    <a:pt x="3533117" y="242570"/>
                  </a:lnTo>
                  <a:cubicBezTo>
                    <a:pt x="3550897" y="337820"/>
                    <a:pt x="3634717" y="408940"/>
                    <a:pt x="3735047" y="408940"/>
                  </a:cubicBezTo>
                  <a:cubicBezTo>
                    <a:pt x="3848077" y="408940"/>
                    <a:pt x="3939517" y="317500"/>
                    <a:pt x="3939517" y="204470"/>
                  </a:cubicBezTo>
                  <a:cubicBezTo>
                    <a:pt x="3939517" y="91440"/>
                    <a:pt x="3848077" y="0"/>
                    <a:pt x="3733777" y="0"/>
                  </a:cubicBezTo>
                  <a:close/>
                </a:path>
              </a:pathLst>
            </a:custGeom>
            <a:solidFill>
              <a:srgbClr val="B91646"/>
            </a:solidFill>
          </p:spPr>
        </p:sp>
      </p:grpSp>
      <p:sp>
        <p:nvSpPr>
          <p:cNvPr id="25" name="Freeform 25"/>
          <p:cNvSpPr/>
          <p:nvPr/>
        </p:nvSpPr>
        <p:spPr>
          <a:xfrm rot="-10800000">
            <a:off x="11606796" y="7645179"/>
            <a:ext cx="2206316" cy="2206316"/>
          </a:xfrm>
          <a:custGeom>
            <a:avLst/>
            <a:gdLst/>
            <a:ahLst/>
            <a:cxnLst/>
            <a:rect l="l" t="t" r="r" b="b"/>
            <a:pathLst>
              <a:path w="2206316" h="2206316">
                <a:moveTo>
                  <a:pt x="0" y="0"/>
                </a:moveTo>
                <a:lnTo>
                  <a:pt x="2206316" y="0"/>
                </a:lnTo>
                <a:lnTo>
                  <a:pt x="2206316" y="2206316"/>
                </a:lnTo>
                <a:lnTo>
                  <a:pt x="0" y="220631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6" name="Freeform 26"/>
          <p:cNvSpPr/>
          <p:nvPr/>
        </p:nvSpPr>
        <p:spPr>
          <a:xfrm rot="5400000" flipH="1">
            <a:off x="13621459" y="4725268"/>
            <a:ext cx="1487711" cy="1433943"/>
          </a:xfrm>
          <a:custGeom>
            <a:avLst/>
            <a:gdLst/>
            <a:ahLst/>
            <a:cxnLst/>
            <a:rect l="l" t="t" r="r" b="b"/>
            <a:pathLst>
              <a:path w="1487711" h="1433943">
                <a:moveTo>
                  <a:pt x="1487711" y="0"/>
                </a:moveTo>
                <a:lnTo>
                  <a:pt x="0" y="0"/>
                </a:lnTo>
                <a:lnTo>
                  <a:pt x="0" y="1433943"/>
                </a:lnTo>
                <a:lnTo>
                  <a:pt x="1487711" y="1433943"/>
                </a:lnTo>
                <a:lnTo>
                  <a:pt x="1487711" y="0"/>
                </a:lnTo>
                <a:close/>
              </a:path>
            </a:pathLst>
          </a:custGeom>
          <a:blipFill>
            <a:blip r:embed="rId4">
              <a:extLst>
                <a:ext uri="{96DAC541-7B7A-43D3-8B79-37D633B846F1}">
                  <asvg:svgBlip xmlns:asvg="http://schemas.microsoft.com/office/drawing/2016/SVG/main" r:embed="rId5"/>
                </a:ext>
              </a:extLst>
            </a:blip>
            <a:stretch>
              <a:fillRect r="-73494"/>
            </a:stretch>
          </a:blipFill>
        </p:spPr>
      </p:sp>
      <p:sp>
        <p:nvSpPr>
          <p:cNvPr id="27" name="Freeform 27"/>
          <p:cNvSpPr/>
          <p:nvPr/>
        </p:nvSpPr>
        <p:spPr>
          <a:xfrm rot="-5400000" flipH="1">
            <a:off x="12033404" y="6109504"/>
            <a:ext cx="1656836" cy="1596955"/>
          </a:xfrm>
          <a:custGeom>
            <a:avLst/>
            <a:gdLst/>
            <a:ahLst/>
            <a:cxnLst/>
            <a:rect l="l" t="t" r="r" b="b"/>
            <a:pathLst>
              <a:path w="1656836" h="1596955">
                <a:moveTo>
                  <a:pt x="1656835" y="0"/>
                </a:moveTo>
                <a:lnTo>
                  <a:pt x="0" y="0"/>
                </a:lnTo>
                <a:lnTo>
                  <a:pt x="0" y="1596955"/>
                </a:lnTo>
                <a:lnTo>
                  <a:pt x="1656835" y="1596955"/>
                </a:lnTo>
                <a:lnTo>
                  <a:pt x="1656835" y="0"/>
                </a:lnTo>
                <a:close/>
              </a:path>
            </a:pathLst>
          </a:custGeom>
          <a:blipFill>
            <a:blip r:embed="rId4">
              <a:extLst>
                <a:ext uri="{96DAC541-7B7A-43D3-8B79-37D633B846F1}">
                  <asvg:svgBlip xmlns:asvg="http://schemas.microsoft.com/office/drawing/2016/SVG/main" r:embed="rId5"/>
                </a:ext>
              </a:extLst>
            </a:blip>
            <a:stretch>
              <a:fillRect r="-73494"/>
            </a:stretch>
          </a:blipFill>
        </p:spPr>
      </p:sp>
      <p:sp>
        <p:nvSpPr>
          <p:cNvPr id="28" name="Freeform 28"/>
          <p:cNvSpPr/>
          <p:nvPr/>
        </p:nvSpPr>
        <p:spPr>
          <a:xfrm flipH="1">
            <a:off x="13451670" y="3307515"/>
            <a:ext cx="1487711" cy="1433943"/>
          </a:xfrm>
          <a:custGeom>
            <a:avLst/>
            <a:gdLst/>
            <a:ahLst/>
            <a:cxnLst/>
            <a:rect l="l" t="t" r="r" b="b"/>
            <a:pathLst>
              <a:path w="1487711" h="1433943">
                <a:moveTo>
                  <a:pt x="1487711" y="0"/>
                </a:moveTo>
                <a:lnTo>
                  <a:pt x="0" y="0"/>
                </a:lnTo>
                <a:lnTo>
                  <a:pt x="0" y="1433942"/>
                </a:lnTo>
                <a:lnTo>
                  <a:pt x="1487711" y="1433942"/>
                </a:lnTo>
                <a:lnTo>
                  <a:pt x="1487711" y="0"/>
                </a:lnTo>
                <a:close/>
              </a:path>
            </a:pathLst>
          </a:custGeom>
          <a:blipFill>
            <a:blip r:embed="rId4">
              <a:extLst>
                <a:ext uri="{96DAC541-7B7A-43D3-8B79-37D633B846F1}">
                  <asvg:svgBlip xmlns:asvg="http://schemas.microsoft.com/office/drawing/2016/SVG/main" r:embed="rId5"/>
                </a:ext>
              </a:extLst>
            </a:blip>
            <a:stretch>
              <a:fillRect r="-73494"/>
            </a:stretch>
          </a:blipFill>
        </p:spPr>
      </p:sp>
      <p:sp>
        <p:nvSpPr>
          <p:cNvPr id="29" name="Freeform 29"/>
          <p:cNvSpPr/>
          <p:nvPr/>
        </p:nvSpPr>
        <p:spPr>
          <a:xfrm rot="6215593" flipH="1">
            <a:off x="11966099" y="3376062"/>
            <a:ext cx="1487711" cy="1433943"/>
          </a:xfrm>
          <a:custGeom>
            <a:avLst/>
            <a:gdLst/>
            <a:ahLst/>
            <a:cxnLst/>
            <a:rect l="l" t="t" r="r" b="b"/>
            <a:pathLst>
              <a:path w="1487711" h="1433943">
                <a:moveTo>
                  <a:pt x="1487711" y="0"/>
                </a:moveTo>
                <a:lnTo>
                  <a:pt x="0" y="0"/>
                </a:lnTo>
                <a:lnTo>
                  <a:pt x="0" y="1433943"/>
                </a:lnTo>
                <a:lnTo>
                  <a:pt x="1487711" y="1433943"/>
                </a:lnTo>
                <a:lnTo>
                  <a:pt x="1487711" y="0"/>
                </a:lnTo>
                <a:close/>
              </a:path>
            </a:pathLst>
          </a:custGeom>
          <a:blipFill>
            <a:blip r:embed="rId4">
              <a:extLst>
                <a:ext uri="{96DAC541-7B7A-43D3-8B79-37D633B846F1}">
                  <asvg:svgBlip xmlns:asvg="http://schemas.microsoft.com/office/drawing/2016/SVG/main" r:embed="rId5"/>
                </a:ext>
              </a:extLst>
            </a:blip>
            <a:stretch>
              <a:fillRect r="-73494"/>
            </a:stretch>
          </a:blipFill>
        </p:spPr>
      </p:sp>
      <p:sp>
        <p:nvSpPr>
          <p:cNvPr id="30" name="Freeform 30"/>
          <p:cNvSpPr/>
          <p:nvPr/>
        </p:nvSpPr>
        <p:spPr>
          <a:xfrm rot="-387225" flipH="1">
            <a:off x="10411736" y="3280573"/>
            <a:ext cx="1487711" cy="1433943"/>
          </a:xfrm>
          <a:custGeom>
            <a:avLst/>
            <a:gdLst/>
            <a:ahLst/>
            <a:cxnLst/>
            <a:rect l="l" t="t" r="r" b="b"/>
            <a:pathLst>
              <a:path w="1487711" h="1433943">
                <a:moveTo>
                  <a:pt x="1487711" y="0"/>
                </a:moveTo>
                <a:lnTo>
                  <a:pt x="0" y="0"/>
                </a:lnTo>
                <a:lnTo>
                  <a:pt x="0" y="1433943"/>
                </a:lnTo>
                <a:lnTo>
                  <a:pt x="1487711" y="1433943"/>
                </a:lnTo>
                <a:lnTo>
                  <a:pt x="1487711" y="0"/>
                </a:lnTo>
                <a:close/>
              </a:path>
            </a:pathLst>
          </a:custGeom>
          <a:blipFill>
            <a:blip r:embed="rId4">
              <a:extLst>
                <a:ext uri="{96DAC541-7B7A-43D3-8B79-37D633B846F1}">
                  <asvg:svgBlip xmlns:asvg="http://schemas.microsoft.com/office/drawing/2016/SVG/main" r:embed="rId5"/>
                </a:ext>
              </a:extLst>
            </a:blip>
            <a:stretch>
              <a:fillRect r="-73494"/>
            </a:stretch>
          </a:blipFill>
        </p:spPr>
      </p:sp>
      <p:sp>
        <p:nvSpPr>
          <p:cNvPr id="31" name="Freeform 31"/>
          <p:cNvSpPr/>
          <p:nvPr/>
        </p:nvSpPr>
        <p:spPr>
          <a:xfrm rot="5828980" flipH="1">
            <a:off x="9333301" y="3511921"/>
            <a:ext cx="1063569" cy="1025130"/>
          </a:xfrm>
          <a:custGeom>
            <a:avLst/>
            <a:gdLst/>
            <a:ahLst/>
            <a:cxnLst/>
            <a:rect l="l" t="t" r="r" b="b"/>
            <a:pathLst>
              <a:path w="1063569" h="1025130">
                <a:moveTo>
                  <a:pt x="1063569" y="0"/>
                </a:moveTo>
                <a:lnTo>
                  <a:pt x="0" y="0"/>
                </a:lnTo>
                <a:lnTo>
                  <a:pt x="0" y="1025130"/>
                </a:lnTo>
                <a:lnTo>
                  <a:pt x="1063569" y="1025130"/>
                </a:lnTo>
                <a:lnTo>
                  <a:pt x="1063569" y="0"/>
                </a:lnTo>
                <a:close/>
              </a:path>
            </a:pathLst>
          </a:custGeom>
          <a:blipFill>
            <a:blip r:embed="rId4">
              <a:extLst>
                <a:ext uri="{96DAC541-7B7A-43D3-8B79-37D633B846F1}">
                  <asvg:svgBlip xmlns:asvg="http://schemas.microsoft.com/office/drawing/2016/SVG/main" r:embed="rId5"/>
                </a:ext>
              </a:extLst>
            </a:blip>
            <a:stretch>
              <a:fillRect r="-73494"/>
            </a:stretch>
          </a:blipFill>
        </p:spPr>
      </p:sp>
      <p:sp>
        <p:nvSpPr>
          <p:cNvPr id="32" name="Freeform 32"/>
          <p:cNvSpPr/>
          <p:nvPr/>
        </p:nvSpPr>
        <p:spPr>
          <a:xfrm flipH="1">
            <a:off x="8054181" y="3307515"/>
            <a:ext cx="1236138" cy="1191462"/>
          </a:xfrm>
          <a:custGeom>
            <a:avLst/>
            <a:gdLst/>
            <a:ahLst/>
            <a:cxnLst/>
            <a:rect l="l" t="t" r="r" b="b"/>
            <a:pathLst>
              <a:path w="1236138" h="1191462">
                <a:moveTo>
                  <a:pt x="1236138" y="0"/>
                </a:moveTo>
                <a:lnTo>
                  <a:pt x="0" y="0"/>
                </a:lnTo>
                <a:lnTo>
                  <a:pt x="0" y="1191462"/>
                </a:lnTo>
                <a:lnTo>
                  <a:pt x="1236138" y="1191462"/>
                </a:lnTo>
                <a:lnTo>
                  <a:pt x="1236138" y="0"/>
                </a:lnTo>
                <a:close/>
              </a:path>
            </a:pathLst>
          </a:custGeom>
          <a:blipFill>
            <a:blip r:embed="rId4">
              <a:extLst>
                <a:ext uri="{96DAC541-7B7A-43D3-8B79-37D633B846F1}">
                  <asvg:svgBlip xmlns:asvg="http://schemas.microsoft.com/office/drawing/2016/SVG/main" r:embed="rId5"/>
                </a:ext>
              </a:extLst>
            </a:blip>
            <a:stretch>
              <a:fillRect r="-73494"/>
            </a:stretch>
          </a:blipFill>
        </p:spPr>
      </p:sp>
      <p:sp>
        <p:nvSpPr>
          <p:cNvPr id="33" name="Freeform 33"/>
          <p:cNvSpPr/>
          <p:nvPr/>
        </p:nvSpPr>
        <p:spPr>
          <a:xfrm rot="5828980" flipH="1">
            <a:off x="7064756" y="3394967"/>
            <a:ext cx="1063569" cy="1025130"/>
          </a:xfrm>
          <a:custGeom>
            <a:avLst/>
            <a:gdLst/>
            <a:ahLst/>
            <a:cxnLst/>
            <a:rect l="l" t="t" r="r" b="b"/>
            <a:pathLst>
              <a:path w="1063569" h="1025130">
                <a:moveTo>
                  <a:pt x="1063569" y="0"/>
                </a:moveTo>
                <a:lnTo>
                  <a:pt x="0" y="0"/>
                </a:lnTo>
                <a:lnTo>
                  <a:pt x="0" y="1025131"/>
                </a:lnTo>
                <a:lnTo>
                  <a:pt x="1063569" y="1025131"/>
                </a:lnTo>
                <a:lnTo>
                  <a:pt x="1063569" y="0"/>
                </a:lnTo>
                <a:close/>
              </a:path>
            </a:pathLst>
          </a:custGeom>
          <a:blipFill>
            <a:blip r:embed="rId4">
              <a:extLst>
                <a:ext uri="{96DAC541-7B7A-43D3-8B79-37D633B846F1}">
                  <asvg:svgBlip xmlns:asvg="http://schemas.microsoft.com/office/drawing/2016/SVG/main" r:embed="rId5"/>
                </a:ext>
              </a:extLst>
            </a:blip>
            <a:stretch>
              <a:fillRect r="-73494"/>
            </a:stretch>
          </a:blipFill>
        </p:spPr>
      </p:sp>
      <p:sp>
        <p:nvSpPr>
          <p:cNvPr id="34" name="Freeform 34"/>
          <p:cNvSpPr/>
          <p:nvPr/>
        </p:nvSpPr>
        <p:spPr>
          <a:xfrm flipH="1">
            <a:off x="5823448" y="3201506"/>
            <a:ext cx="1236138" cy="1191462"/>
          </a:xfrm>
          <a:custGeom>
            <a:avLst/>
            <a:gdLst/>
            <a:ahLst/>
            <a:cxnLst/>
            <a:rect l="l" t="t" r="r" b="b"/>
            <a:pathLst>
              <a:path w="1236138" h="1191462">
                <a:moveTo>
                  <a:pt x="1236139" y="0"/>
                </a:moveTo>
                <a:lnTo>
                  <a:pt x="0" y="0"/>
                </a:lnTo>
                <a:lnTo>
                  <a:pt x="0" y="1191463"/>
                </a:lnTo>
                <a:lnTo>
                  <a:pt x="1236139" y="1191463"/>
                </a:lnTo>
                <a:lnTo>
                  <a:pt x="1236139" y="0"/>
                </a:lnTo>
                <a:close/>
              </a:path>
            </a:pathLst>
          </a:custGeom>
          <a:blipFill>
            <a:blip r:embed="rId4">
              <a:extLst>
                <a:ext uri="{96DAC541-7B7A-43D3-8B79-37D633B846F1}">
                  <asvg:svgBlip xmlns:asvg="http://schemas.microsoft.com/office/drawing/2016/SVG/main" r:embed="rId5"/>
                </a:ext>
              </a:extLst>
            </a:blip>
            <a:stretch>
              <a:fillRect r="-73494"/>
            </a:stretch>
          </a:blipFill>
        </p:spPr>
      </p:sp>
      <p:sp>
        <p:nvSpPr>
          <p:cNvPr id="35" name="Freeform 35"/>
          <p:cNvSpPr/>
          <p:nvPr/>
        </p:nvSpPr>
        <p:spPr>
          <a:xfrm rot="-5400000" flipH="1">
            <a:off x="4761687" y="3326734"/>
            <a:ext cx="1063569" cy="1025130"/>
          </a:xfrm>
          <a:custGeom>
            <a:avLst/>
            <a:gdLst/>
            <a:ahLst/>
            <a:cxnLst/>
            <a:rect l="l" t="t" r="r" b="b"/>
            <a:pathLst>
              <a:path w="1063569" h="1025130">
                <a:moveTo>
                  <a:pt x="1063570" y="0"/>
                </a:moveTo>
                <a:lnTo>
                  <a:pt x="0" y="0"/>
                </a:lnTo>
                <a:lnTo>
                  <a:pt x="0" y="1025131"/>
                </a:lnTo>
                <a:lnTo>
                  <a:pt x="1063570" y="1025131"/>
                </a:lnTo>
                <a:lnTo>
                  <a:pt x="1063570" y="0"/>
                </a:lnTo>
                <a:close/>
              </a:path>
            </a:pathLst>
          </a:custGeom>
          <a:blipFill>
            <a:blip r:embed="rId4">
              <a:extLst>
                <a:ext uri="{96DAC541-7B7A-43D3-8B79-37D633B846F1}">
                  <asvg:svgBlip xmlns:asvg="http://schemas.microsoft.com/office/drawing/2016/SVG/main" r:embed="rId5"/>
                </a:ext>
              </a:extLst>
            </a:blip>
            <a:stretch>
              <a:fillRect r="-73494"/>
            </a:stretch>
          </a:blipFill>
        </p:spPr>
      </p:sp>
      <p:grpSp>
        <p:nvGrpSpPr>
          <p:cNvPr id="36" name="Group 36"/>
          <p:cNvGrpSpPr/>
          <p:nvPr/>
        </p:nvGrpSpPr>
        <p:grpSpPr>
          <a:xfrm rot="-10800000">
            <a:off x="13818798" y="8630100"/>
            <a:ext cx="2216329" cy="236473"/>
            <a:chOff x="0" y="0"/>
            <a:chExt cx="4761208" cy="508000"/>
          </a:xfrm>
        </p:grpSpPr>
        <p:sp>
          <p:nvSpPr>
            <p:cNvPr id="37" name="Freeform 37"/>
            <p:cNvSpPr/>
            <p:nvPr/>
          </p:nvSpPr>
          <p:spPr>
            <a:xfrm>
              <a:off x="0" y="49530"/>
              <a:ext cx="4761208" cy="408940"/>
            </a:xfrm>
            <a:custGeom>
              <a:avLst/>
              <a:gdLst/>
              <a:ahLst/>
              <a:cxnLst/>
              <a:rect l="l" t="t" r="r" b="b"/>
              <a:pathLst>
                <a:path w="4761208" h="408940">
                  <a:moveTo>
                    <a:pt x="4555468" y="0"/>
                  </a:moveTo>
                  <a:cubicBezTo>
                    <a:pt x="4455139" y="0"/>
                    <a:pt x="4372589" y="72390"/>
                    <a:pt x="4353539" y="166370"/>
                  </a:cubicBezTo>
                  <a:lnTo>
                    <a:pt x="0" y="166370"/>
                  </a:lnTo>
                  <a:lnTo>
                    <a:pt x="0" y="242570"/>
                  </a:lnTo>
                  <a:lnTo>
                    <a:pt x="4354808" y="242570"/>
                  </a:lnTo>
                  <a:cubicBezTo>
                    <a:pt x="4372589" y="337820"/>
                    <a:pt x="4456408" y="408940"/>
                    <a:pt x="4556739" y="408940"/>
                  </a:cubicBezTo>
                  <a:cubicBezTo>
                    <a:pt x="4669768" y="408940"/>
                    <a:pt x="4761208" y="317500"/>
                    <a:pt x="4761208" y="204470"/>
                  </a:cubicBezTo>
                  <a:cubicBezTo>
                    <a:pt x="4761208" y="91440"/>
                    <a:pt x="4669768" y="0"/>
                    <a:pt x="4555468" y="0"/>
                  </a:cubicBezTo>
                  <a:close/>
                </a:path>
              </a:pathLst>
            </a:custGeom>
            <a:solidFill>
              <a:srgbClr val="B91646"/>
            </a:solidFill>
          </p:spPr>
        </p:sp>
      </p:grpSp>
      <p:sp>
        <p:nvSpPr>
          <p:cNvPr id="38" name="Freeform 38"/>
          <p:cNvSpPr/>
          <p:nvPr/>
        </p:nvSpPr>
        <p:spPr>
          <a:xfrm rot="5400000">
            <a:off x="4419007" y="4337571"/>
            <a:ext cx="1013615" cy="202723"/>
          </a:xfrm>
          <a:custGeom>
            <a:avLst/>
            <a:gdLst/>
            <a:ahLst/>
            <a:cxnLst/>
            <a:rect l="l" t="t" r="r" b="b"/>
            <a:pathLst>
              <a:path w="1013615" h="202723">
                <a:moveTo>
                  <a:pt x="0" y="0"/>
                </a:moveTo>
                <a:lnTo>
                  <a:pt x="1013615" y="0"/>
                </a:lnTo>
                <a:lnTo>
                  <a:pt x="1013615" y="202723"/>
                </a:lnTo>
                <a:lnTo>
                  <a:pt x="0" y="20272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39" name="Freeform 39"/>
          <p:cNvSpPr/>
          <p:nvPr/>
        </p:nvSpPr>
        <p:spPr>
          <a:xfrm>
            <a:off x="6544568" y="8630100"/>
            <a:ext cx="1060562" cy="841311"/>
          </a:xfrm>
          <a:custGeom>
            <a:avLst/>
            <a:gdLst/>
            <a:ahLst/>
            <a:cxnLst/>
            <a:rect l="l" t="t" r="r" b="b"/>
            <a:pathLst>
              <a:path w="1060562" h="841311">
                <a:moveTo>
                  <a:pt x="0" y="0"/>
                </a:moveTo>
                <a:lnTo>
                  <a:pt x="1060563" y="0"/>
                </a:lnTo>
                <a:lnTo>
                  <a:pt x="1060563" y="841311"/>
                </a:lnTo>
                <a:lnTo>
                  <a:pt x="0" y="841311"/>
                </a:lnTo>
                <a:lnTo>
                  <a:pt x="0" y="0"/>
                </a:lnTo>
                <a:close/>
              </a:path>
            </a:pathLst>
          </a:custGeom>
          <a:blipFill>
            <a:blip r:embed="rId8"/>
            <a:stretch>
              <a:fillRect t="-13030" b="-13030"/>
            </a:stretch>
          </a:blipFill>
        </p:spPr>
      </p:sp>
      <p:grpSp>
        <p:nvGrpSpPr>
          <p:cNvPr id="40" name="Group 40"/>
          <p:cNvGrpSpPr/>
          <p:nvPr/>
        </p:nvGrpSpPr>
        <p:grpSpPr>
          <a:xfrm rot="-5400000">
            <a:off x="3243394" y="3875190"/>
            <a:ext cx="2065726" cy="236473"/>
            <a:chOff x="0" y="0"/>
            <a:chExt cx="4437677" cy="508000"/>
          </a:xfrm>
        </p:grpSpPr>
        <p:sp>
          <p:nvSpPr>
            <p:cNvPr id="41" name="Freeform 41"/>
            <p:cNvSpPr/>
            <p:nvPr/>
          </p:nvSpPr>
          <p:spPr>
            <a:xfrm>
              <a:off x="0" y="49530"/>
              <a:ext cx="4437678" cy="408940"/>
            </a:xfrm>
            <a:custGeom>
              <a:avLst/>
              <a:gdLst/>
              <a:ahLst/>
              <a:cxnLst/>
              <a:rect l="l" t="t" r="r" b="b"/>
              <a:pathLst>
                <a:path w="4437678" h="408940">
                  <a:moveTo>
                    <a:pt x="4231937" y="0"/>
                  </a:moveTo>
                  <a:cubicBezTo>
                    <a:pt x="4131608" y="0"/>
                    <a:pt x="4049058" y="72390"/>
                    <a:pt x="4030008" y="166370"/>
                  </a:cubicBezTo>
                  <a:lnTo>
                    <a:pt x="0" y="166370"/>
                  </a:lnTo>
                  <a:lnTo>
                    <a:pt x="0" y="242570"/>
                  </a:lnTo>
                  <a:lnTo>
                    <a:pt x="4031278" y="242570"/>
                  </a:lnTo>
                  <a:cubicBezTo>
                    <a:pt x="4049058" y="337820"/>
                    <a:pt x="4132878" y="408940"/>
                    <a:pt x="4233208" y="408940"/>
                  </a:cubicBezTo>
                  <a:cubicBezTo>
                    <a:pt x="4346237" y="408940"/>
                    <a:pt x="4437678" y="317500"/>
                    <a:pt x="4437678" y="204470"/>
                  </a:cubicBezTo>
                  <a:cubicBezTo>
                    <a:pt x="4437678" y="91440"/>
                    <a:pt x="4346237" y="0"/>
                    <a:pt x="4231937" y="0"/>
                  </a:cubicBezTo>
                  <a:close/>
                </a:path>
              </a:pathLst>
            </a:custGeom>
            <a:solidFill>
              <a:srgbClr val="B91646"/>
            </a:solidFill>
          </p:spPr>
        </p:sp>
      </p:grpSp>
      <p:sp>
        <p:nvSpPr>
          <p:cNvPr id="42" name="Freeform 42"/>
          <p:cNvSpPr/>
          <p:nvPr/>
        </p:nvSpPr>
        <p:spPr>
          <a:xfrm>
            <a:off x="574089" y="5034166"/>
            <a:ext cx="1562227" cy="1172068"/>
          </a:xfrm>
          <a:custGeom>
            <a:avLst/>
            <a:gdLst/>
            <a:ahLst/>
            <a:cxnLst/>
            <a:rect l="l" t="t" r="r" b="b"/>
            <a:pathLst>
              <a:path w="1562227" h="1172068">
                <a:moveTo>
                  <a:pt x="0" y="0"/>
                </a:moveTo>
                <a:lnTo>
                  <a:pt x="1562227" y="0"/>
                </a:lnTo>
                <a:lnTo>
                  <a:pt x="1562227" y="1172069"/>
                </a:lnTo>
                <a:lnTo>
                  <a:pt x="0" y="1172069"/>
                </a:lnTo>
                <a:lnTo>
                  <a:pt x="0" y="0"/>
                </a:lnTo>
                <a:close/>
              </a:path>
            </a:pathLst>
          </a:custGeom>
          <a:blipFill>
            <a:blip r:embed="rId9"/>
            <a:stretch>
              <a:fillRect/>
            </a:stretch>
          </a:blipFill>
        </p:spPr>
      </p:sp>
      <p:sp>
        <p:nvSpPr>
          <p:cNvPr id="43" name="Freeform 43"/>
          <p:cNvSpPr/>
          <p:nvPr/>
        </p:nvSpPr>
        <p:spPr>
          <a:xfrm>
            <a:off x="3785130" y="8356967"/>
            <a:ext cx="1460389" cy="1059485"/>
          </a:xfrm>
          <a:custGeom>
            <a:avLst/>
            <a:gdLst/>
            <a:ahLst/>
            <a:cxnLst/>
            <a:rect l="l" t="t" r="r" b="b"/>
            <a:pathLst>
              <a:path w="1460389" h="1059485">
                <a:moveTo>
                  <a:pt x="0" y="0"/>
                </a:moveTo>
                <a:lnTo>
                  <a:pt x="1460389" y="0"/>
                </a:lnTo>
                <a:lnTo>
                  <a:pt x="1460389" y="1059485"/>
                </a:lnTo>
                <a:lnTo>
                  <a:pt x="0" y="1059485"/>
                </a:lnTo>
                <a:lnTo>
                  <a:pt x="0" y="0"/>
                </a:lnTo>
                <a:close/>
              </a:path>
            </a:pathLst>
          </a:custGeom>
          <a:blipFill>
            <a:blip r:embed="rId10"/>
            <a:stretch>
              <a:fillRect b="-44789"/>
            </a:stretch>
          </a:blipFill>
        </p:spPr>
      </p:sp>
      <p:sp>
        <p:nvSpPr>
          <p:cNvPr id="44" name="Freeform 44"/>
          <p:cNvSpPr/>
          <p:nvPr/>
        </p:nvSpPr>
        <p:spPr>
          <a:xfrm rot="-5400000">
            <a:off x="5356204" y="6525574"/>
            <a:ext cx="513140" cy="51314"/>
          </a:xfrm>
          <a:custGeom>
            <a:avLst/>
            <a:gdLst/>
            <a:ahLst/>
            <a:cxnLst/>
            <a:rect l="l" t="t" r="r" b="b"/>
            <a:pathLst>
              <a:path w="513140" h="51314">
                <a:moveTo>
                  <a:pt x="0" y="0"/>
                </a:moveTo>
                <a:lnTo>
                  <a:pt x="513140" y="0"/>
                </a:lnTo>
                <a:lnTo>
                  <a:pt x="513140" y="51314"/>
                </a:lnTo>
                <a:lnTo>
                  <a:pt x="0" y="51314"/>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45" name="Freeform 45"/>
          <p:cNvSpPr/>
          <p:nvPr/>
        </p:nvSpPr>
        <p:spPr>
          <a:xfrm>
            <a:off x="4312893" y="6770083"/>
            <a:ext cx="2761957" cy="1134243"/>
          </a:xfrm>
          <a:custGeom>
            <a:avLst/>
            <a:gdLst/>
            <a:ahLst/>
            <a:cxnLst/>
            <a:rect l="l" t="t" r="r" b="b"/>
            <a:pathLst>
              <a:path w="2761957" h="1134243">
                <a:moveTo>
                  <a:pt x="0" y="0"/>
                </a:moveTo>
                <a:lnTo>
                  <a:pt x="2761957" y="0"/>
                </a:lnTo>
                <a:lnTo>
                  <a:pt x="2761957" y="1134244"/>
                </a:lnTo>
                <a:lnTo>
                  <a:pt x="0" y="1134244"/>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grpSp>
        <p:nvGrpSpPr>
          <p:cNvPr id="46" name="Group 46"/>
          <p:cNvGrpSpPr/>
          <p:nvPr/>
        </p:nvGrpSpPr>
        <p:grpSpPr>
          <a:xfrm rot="-10800000">
            <a:off x="-2640435" y="-432411"/>
            <a:ext cx="8227552" cy="1461111"/>
            <a:chOff x="0" y="0"/>
            <a:chExt cx="1442892" cy="256240"/>
          </a:xfrm>
        </p:grpSpPr>
        <p:sp>
          <p:nvSpPr>
            <p:cNvPr id="47" name="Freeform 47"/>
            <p:cNvSpPr/>
            <p:nvPr/>
          </p:nvSpPr>
          <p:spPr>
            <a:xfrm>
              <a:off x="0" y="0"/>
              <a:ext cx="1442892" cy="256240"/>
            </a:xfrm>
            <a:custGeom>
              <a:avLst/>
              <a:gdLst/>
              <a:ahLst/>
              <a:cxnLst/>
              <a:rect l="l" t="t" r="r" b="b"/>
              <a:pathLst>
                <a:path w="1442892" h="256240">
                  <a:moveTo>
                    <a:pt x="203200" y="0"/>
                  </a:moveTo>
                  <a:lnTo>
                    <a:pt x="1239692" y="0"/>
                  </a:lnTo>
                  <a:lnTo>
                    <a:pt x="1442892" y="256240"/>
                  </a:lnTo>
                  <a:lnTo>
                    <a:pt x="0" y="256240"/>
                  </a:lnTo>
                  <a:lnTo>
                    <a:pt x="203200" y="0"/>
                  </a:lnTo>
                  <a:close/>
                </a:path>
              </a:pathLst>
            </a:custGeom>
            <a:solidFill>
              <a:srgbClr val="13538A"/>
            </a:solidFill>
          </p:spPr>
        </p:sp>
        <p:sp>
          <p:nvSpPr>
            <p:cNvPr id="48" name="TextBox 48"/>
            <p:cNvSpPr txBox="1"/>
            <p:nvPr/>
          </p:nvSpPr>
          <p:spPr>
            <a:xfrm>
              <a:off x="127000" y="-38100"/>
              <a:ext cx="558800" cy="647700"/>
            </a:xfrm>
            <a:prstGeom prst="rect">
              <a:avLst/>
            </a:prstGeom>
          </p:spPr>
          <p:txBody>
            <a:bodyPr lIns="50800" tIns="50800" rIns="50800" bIns="50800" rtlCol="0" anchor="ctr"/>
            <a:lstStyle/>
            <a:p>
              <a:pPr algn="ctr">
                <a:lnSpc>
                  <a:spcPts val="2100"/>
                </a:lnSpc>
              </a:pPr>
              <a:endParaRPr/>
            </a:p>
          </p:txBody>
        </p:sp>
      </p:grpSp>
      <p:sp>
        <p:nvSpPr>
          <p:cNvPr id="49" name="Freeform 49"/>
          <p:cNvSpPr/>
          <p:nvPr/>
        </p:nvSpPr>
        <p:spPr>
          <a:xfrm>
            <a:off x="716489" y="6253400"/>
            <a:ext cx="1665539" cy="1126160"/>
          </a:xfrm>
          <a:custGeom>
            <a:avLst/>
            <a:gdLst/>
            <a:ahLst/>
            <a:cxnLst/>
            <a:rect l="l" t="t" r="r" b="b"/>
            <a:pathLst>
              <a:path w="1665539" h="1126160">
                <a:moveTo>
                  <a:pt x="0" y="0"/>
                </a:moveTo>
                <a:lnTo>
                  <a:pt x="1665539" y="0"/>
                </a:lnTo>
                <a:lnTo>
                  <a:pt x="1665539" y="1126160"/>
                </a:lnTo>
                <a:lnTo>
                  <a:pt x="0" y="1126160"/>
                </a:lnTo>
                <a:lnTo>
                  <a:pt x="0" y="0"/>
                </a:lnTo>
                <a:close/>
              </a:path>
            </a:pathLst>
          </a:custGeom>
          <a:blipFill>
            <a:blip r:embed="rId15"/>
            <a:stretch>
              <a:fillRect l="-24055" t="-41741" b="-52051"/>
            </a:stretch>
          </a:blipFill>
        </p:spPr>
      </p:sp>
      <p:sp>
        <p:nvSpPr>
          <p:cNvPr id="50" name="TextBox 50"/>
          <p:cNvSpPr txBox="1"/>
          <p:nvPr/>
        </p:nvSpPr>
        <p:spPr>
          <a:xfrm>
            <a:off x="15886971" y="4708503"/>
            <a:ext cx="1674968" cy="693172"/>
          </a:xfrm>
          <a:prstGeom prst="rect">
            <a:avLst/>
          </a:prstGeom>
        </p:spPr>
        <p:txBody>
          <a:bodyPr lIns="0" tIns="0" rIns="0" bIns="0" rtlCol="0" anchor="t">
            <a:spAutoFit/>
          </a:bodyPr>
          <a:lstStyle/>
          <a:p>
            <a:pPr algn="ctr">
              <a:lnSpc>
                <a:spcPts val="2743"/>
              </a:lnSpc>
            </a:pPr>
            <a:r>
              <a:rPr lang="en-US" sz="1959" dirty="0" err="1">
                <a:solidFill>
                  <a:srgbClr val="000000"/>
                </a:solidFill>
                <a:latin typeface="Poppins Bold"/>
              </a:rPr>
              <a:t>TimeSeries</a:t>
            </a:r>
            <a:r>
              <a:rPr lang="en-US" sz="1959" dirty="0">
                <a:solidFill>
                  <a:srgbClr val="000000"/>
                </a:solidFill>
                <a:latin typeface="Poppins Bold"/>
              </a:rPr>
              <a:t> Analysis</a:t>
            </a:r>
          </a:p>
        </p:txBody>
      </p:sp>
      <p:grpSp>
        <p:nvGrpSpPr>
          <p:cNvPr id="51" name="Group 51"/>
          <p:cNvGrpSpPr/>
          <p:nvPr/>
        </p:nvGrpSpPr>
        <p:grpSpPr>
          <a:xfrm>
            <a:off x="8006911" y="1763045"/>
            <a:ext cx="1364452" cy="568919"/>
            <a:chOff x="0" y="0"/>
            <a:chExt cx="1819269" cy="758558"/>
          </a:xfrm>
        </p:grpSpPr>
        <p:grpSp>
          <p:nvGrpSpPr>
            <p:cNvPr id="52" name="Group 52"/>
            <p:cNvGrpSpPr/>
            <p:nvPr/>
          </p:nvGrpSpPr>
          <p:grpSpPr>
            <a:xfrm>
              <a:off x="0" y="0"/>
              <a:ext cx="1819269" cy="758558"/>
              <a:chOff x="0" y="0"/>
              <a:chExt cx="2797961" cy="1166631"/>
            </a:xfrm>
          </p:grpSpPr>
          <p:sp>
            <p:nvSpPr>
              <p:cNvPr id="53" name="Freeform 53"/>
              <p:cNvSpPr/>
              <p:nvPr/>
            </p:nvSpPr>
            <p:spPr>
              <a:xfrm>
                <a:off x="0" y="0"/>
                <a:ext cx="2799231" cy="1166631"/>
              </a:xfrm>
              <a:custGeom>
                <a:avLst/>
                <a:gdLst/>
                <a:ahLst/>
                <a:cxnLst/>
                <a:rect l="l" t="t" r="r" b="b"/>
                <a:pathLst>
                  <a:path w="2799231" h="1166631">
                    <a:moveTo>
                      <a:pt x="2245511" y="1166631"/>
                    </a:moveTo>
                    <a:lnTo>
                      <a:pt x="553720" y="1166631"/>
                    </a:lnTo>
                    <a:cubicBezTo>
                      <a:pt x="247650" y="1166631"/>
                      <a:pt x="0" y="905454"/>
                      <a:pt x="0" y="583991"/>
                    </a:cubicBezTo>
                    <a:cubicBezTo>
                      <a:pt x="0" y="261189"/>
                      <a:pt x="247650" y="0"/>
                      <a:pt x="553720" y="0"/>
                    </a:cubicBezTo>
                    <a:lnTo>
                      <a:pt x="2245511" y="0"/>
                    </a:lnTo>
                    <a:cubicBezTo>
                      <a:pt x="2551581" y="0"/>
                      <a:pt x="2799231" y="261189"/>
                      <a:pt x="2799231" y="583991"/>
                    </a:cubicBezTo>
                    <a:cubicBezTo>
                      <a:pt x="2797961" y="905454"/>
                      <a:pt x="2550311" y="1166631"/>
                      <a:pt x="2245511" y="1166631"/>
                    </a:cubicBezTo>
                    <a:close/>
                  </a:path>
                </a:pathLst>
              </a:custGeom>
              <a:solidFill>
                <a:srgbClr val="C3A187"/>
              </a:solidFill>
            </p:spPr>
          </p:sp>
        </p:grpSp>
        <p:sp>
          <p:nvSpPr>
            <p:cNvPr id="54" name="TextBox 54"/>
            <p:cNvSpPr txBox="1"/>
            <p:nvPr/>
          </p:nvSpPr>
          <p:spPr>
            <a:xfrm>
              <a:off x="218106" y="137825"/>
              <a:ext cx="1383058" cy="425757"/>
            </a:xfrm>
            <a:prstGeom prst="rect">
              <a:avLst/>
            </a:prstGeom>
          </p:spPr>
          <p:txBody>
            <a:bodyPr lIns="0" tIns="0" rIns="0" bIns="0" rtlCol="0" anchor="t">
              <a:spAutoFit/>
            </a:bodyPr>
            <a:lstStyle/>
            <a:p>
              <a:pPr algn="ctr">
                <a:lnSpc>
                  <a:spcPts val="2612"/>
                </a:lnSpc>
              </a:pPr>
              <a:r>
                <a:rPr lang="en-US" sz="1865">
                  <a:solidFill>
                    <a:srgbClr val="000000"/>
                  </a:solidFill>
                  <a:latin typeface="Poppins"/>
                </a:rPr>
                <a:t>Emotion</a:t>
              </a:r>
            </a:p>
          </p:txBody>
        </p:sp>
      </p:grpSp>
      <p:sp>
        <p:nvSpPr>
          <p:cNvPr id="55" name="Freeform 55"/>
          <p:cNvSpPr/>
          <p:nvPr/>
        </p:nvSpPr>
        <p:spPr>
          <a:xfrm rot="-10641217" flipH="1">
            <a:off x="15419710" y="5021463"/>
            <a:ext cx="1063569" cy="1025130"/>
          </a:xfrm>
          <a:custGeom>
            <a:avLst/>
            <a:gdLst/>
            <a:ahLst/>
            <a:cxnLst/>
            <a:rect l="l" t="t" r="r" b="b"/>
            <a:pathLst>
              <a:path w="1063569" h="1025130">
                <a:moveTo>
                  <a:pt x="1063569" y="0"/>
                </a:moveTo>
                <a:lnTo>
                  <a:pt x="0" y="0"/>
                </a:lnTo>
                <a:lnTo>
                  <a:pt x="0" y="1025130"/>
                </a:lnTo>
                <a:lnTo>
                  <a:pt x="1063569" y="1025130"/>
                </a:lnTo>
                <a:lnTo>
                  <a:pt x="1063569" y="0"/>
                </a:lnTo>
                <a:close/>
              </a:path>
            </a:pathLst>
          </a:custGeom>
          <a:blipFill>
            <a:blip r:embed="rId4">
              <a:extLst>
                <a:ext uri="{96DAC541-7B7A-43D3-8B79-37D633B846F1}">
                  <asvg:svgBlip xmlns:asvg="http://schemas.microsoft.com/office/drawing/2016/SVG/main" r:embed="rId5"/>
                </a:ext>
              </a:extLst>
            </a:blip>
            <a:stretch>
              <a:fillRect r="-73494"/>
            </a:stretch>
          </a:blipFill>
        </p:spPr>
      </p:sp>
      <p:sp>
        <p:nvSpPr>
          <p:cNvPr id="56" name="Freeform 56"/>
          <p:cNvSpPr/>
          <p:nvPr/>
        </p:nvSpPr>
        <p:spPr>
          <a:xfrm rot="-5400000">
            <a:off x="14977822" y="4418121"/>
            <a:ext cx="1013615" cy="202723"/>
          </a:xfrm>
          <a:custGeom>
            <a:avLst/>
            <a:gdLst/>
            <a:ahLst/>
            <a:cxnLst/>
            <a:rect l="l" t="t" r="r" b="b"/>
            <a:pathLst>
              <a:path w="1013615" h="202723">
                <a:moveTo>
                  <a:pt x="0" y="0"/>
                </a:moveTo>
                <a:lnTo>
                  <a:pt x="1013614" y="0"/>
                </a:lnTo>
                <a:lnTo>
                  <a:pt x="1013614" y="202723"/>
                </a:lnTo>
                <a:lnTo>
                  <a:pt x="0" y="20272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57" name="Group 57"/>
          <p:cNvGrpSpPr/>
          <p:nvPr/>
        </p:nvGrpSpPr>
        <p:grpSpPr>
          <a:xfrm>
            <a:off x="14941999" y="3444333"/>
            <a:ext cx="1326780" cy="553211"/>
            <a:chOff x="0" y="0"/>
            <a:chExt cx="1769040" cy="737615"/>
          </a:xfrm>
        </p:grpSpPr>
        <p:grpSp>
          <p:nvGrpSpPr>
            <p:cNvPr id="58" name="Group 58"/>
            <p:cNvGrpSpPr/>
            <p:nvPr/>
          </p:nvGrpSpPr>
          <p:grpSpPr>
            <a:xfrm>
              <a:off x="0" y="0"/>
              <a:ext cx="1769040" cy="737615"/>
              <a:chOff x="0" y="0"/>
              <a:chExt cx="2797961" cy="1166631"/>
            </a:xfrm>
          </p:grpSpPr>
          <p:sp>
            <p:nvSpPr>
              <p:cNvPr id="59" name="Freeform 59"/>
              <p:cNvSpPr/>
              <p:nvPr/>
            </p:nvSpPr>
            <p:spPr>
              <a:xfrm>
                <a:off x="0" y="0"/>
                <a:ext cx="2799231" cy="1166631"/>
              </a:xfrm>
              <a:custGeom>
                <a:avLst/>
                <a:gdLst/>
                <a:ahLst/>
                <a:cxnLst/>
                <a:rect l="l" t="t" r="r" b="b"/>
                <a:pathLst>
                  <a:path w="2799231" h="1166631">
                    <a:moveTo>
                      <a:pt x="2245511" y="1166631"/>
                    </a:moveTo>
                    <a:lnTo>
                      <a:pt x="553720" y="1166631"/>
                    </a:lnTo>
                    <a:cubicBezTo>
                      <a:pt x="247650" y="1166631"/>
                      <a:pt x="0" y="905454"/>
                      <a:pt x="0" y="583991"/>
                    </a:cubicBezTo>
                    <a:cubicBezTo>
                      <a:pt x="0" y="261189"/>
                      <a:pt x="247650" y="0"/>
                      <a:pt x="553720" y="0"/>
                    </a:cubicBezTo>
                    <a:lnTo>
                      <a:pt x="2245511" y="0"/>
                    </a:lnTo>
                    <a:cubicBezTo>
                      <a:pt x="2551581" y="0"/>
                      <a:pt x="2799231" y="261189"/>
                      <a:pt x="2799231" y="583991"/>
                    </a:cubicBezTo>
                    <a:cubicBezTo>
                      <a:pt x="2797961" y="905454"/>
                      <a:pt x="2550311" y="1166631"/>
                      <a:pt x="2245511" y="1166631"/>
                    </a:cubicBezTo>
                    <a:close/>
                  </a:path>
                </a:pathLst>
              </a:custGeom>
              <a:solidFill>
                <a:srgbClr val="C3A187"/>
              </a:solidFill>
            </p:spPr>
          </p:sp>
        </p:grpSp>
        <p:sp>
          <p:nvSpPr>
            <p:cNvPr id="60" name="TextBox 60"/>
            <p:cNvSpPr txBox="1"/>
            <p:nvPr/>
          </p:nvSpPr>
          <p:spPr>
            <a:xfrm>
              <a:off x="217089" y="111362"/>
              <a:ext cx="1334861" cy="415260"/>
            </a:xfrm>
            <a:prstGeom prst="rect">
              <a:avLst/>
            </a:prstGeom>
          </p:spPr>
          <p:txBody>
            <a:bodyPr lIns="0" tIns="0" rIns="0" bIns="0" rtlCol="0" anchor="t">
              <a:spAutoFit/>
            </a:bodyPr>
            <a:lstStyle/>
            <a:p>
              <a:pPr algn="ctr">
                <a:lnSpc>
                  <a:spcPts val="2521"/>
                </a:lnSpc>
              </a:pPr>
              <a:r>
                <a:rPr lang="en-US" sz="1800">
                  <a:solidFill>
                    <a:srgbClr val="000000"/>
                  </a:solidFill>
                  <a:latin typeface="Poppins"/>
                </a:rPr>
                <a:t>Reports</a:t>
              </a:r>
            </a:p>
          </p:txBody>
        </p:sp>
      </p:grpSp>
      <p:sp>
        <p:nvSpPr>
          <p:cNvPr id="61" name="Freeform 61"/>
          <p:cNvSpPr/>
          <p:nvPr/>
        </p:nvSpPr>
        <p:spPr>
          <a:xfrm>
            <a:off x="330731" y="107242"/>
            <a:ext cx="771516" cy="744864"/>
          </a:xfrm>
          <a:custGeom>
            <a:avLst/>
            <a:gdLst/>
            <a:ahLst/>
            <a:cxnLst/>
            <a:rect l="l" t="t" r="r" b="b"/>
            <a:pathLst>
              <a:path w="771516" h="744864">
                <a:moveTo>
                  <a:pt x="0" y="0"/>
                </a:moveTo>
                <a:lnTo>
                  <a:pt x="771517" y="0"/>
                </a:lnTo>
                <a:lnTo>
                  <a:pt x="771517" y="744864"/>
                </a:lnTo>
                <a:lnTo>
                  <a:pt x="0" y="744864"/>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sp>
        <p:nvSpPr>
          <p:cNvPr id="62" name="TextBox 62"/>
          <p:cNvSpPr txBox="1"/>
          <p:nvPr/>
        </p:nvSpPr>
        <p:spPr>
          <a:xfrm>
            <a:off x="16838159" y="3034787"/>
            <a:ext cx="865001" cy="1035753"/>
          </a:xfrm>
          <a:prstGeom prst="rect">
            <a:avLst/>
          </a:prstGeom>
        </p:spPr>
        <p:txBody>
          <a:bodyPr lIns="0" tIns="0" rIns="0" bIns="0" rtlCol="0" anchor="t">
            <a:spAutoFit/>
          </a:bodyPr>
          <a:lstStyle/>
          <a:p>
            <a:pPr algn="ctr">
              <a:lnSpc>
                <a:spcPts val="2761"/>
              </a:lnSpc>
            </a:pPr>
            <a:r>
              <a:rPr lang="en-US" sz="1972">
                <a:solidFill>
                  <a:srgbClr val="000000"/>
                </a:solidFill>
                <a:latin typeface="Poppins Italics"/>
              </a:rPr>
              <a:t>Send Data</a:t>
            </a:r>
          </a:p>
          <a:p>
            <a:pPr algn="ctr">
              <a:lnSpc>
                <a:spcPts val="2761"/>
              </a:lnSpc>
              <a:spcBef>
                <a:spcPct val="0"/>
              </a:spcBef>
            </a:pPr>
            <a:endParaRPr lang="en-US" sz="1972">
              <a:solidFill>
                <a:srgbClr val="000000"/>
              </a:solidFill>
              <a:latin typeface="Poppins Italics"/>
            </a:endParaRPr>
          </a:p>
        </p:txBody>
      </p:sp>
      <p:sp>
        <p:nvSpPr>
          <p:cNvPr id="63" name="TextBox 63"/>
          <p:cNvSpPr txBox="1"/>
          <p:nvPr/>
        </p:nvSpPr>
        <p:spPr>
          <a:xfrm>
            <a:off x="16623029" y="6186725"/>
            <a:ext cx="1537396" cy="826389"/>
          </a:xfrm>
          <a:prstGeom prst="rect">
            <a:avLst/>
          </a:prstGeom>
        </p:spPr>
        <p:txBody>
          <a:bodyPr lIns="0" tIns="0" rIns="0" bIns="0" rtlCol="0" anchor="t">
            <a:spAutoFit/>
          </a:bodyPr>
          <a:lstStyle/>
          <a:p>
            <a:pPr algn="ctr">
              <a:lnSpc>
                <a:spcPts val="3276"/>
              </a:lnSpc>
            </a:pPr>
            <a:r>
              <a:rPr lang="en-US" sz="2340">
                <a:solidFill>
                  <a:srgbClr val="000000"/>
                </a:solidFill>
                <a:latin typeface="Poppins Italics"/>
              </a:rPr>
              <a:t>Save Reports</a:t>
            </a:r>
          </a:p>
        </p:txBody>
      </p:sp>
      <p:sp>
        <p:nvSpPr>
          <p:cNvPr id="64" name="TextBox 64"/>
          <p:cNvSpPr txBox="1"/>
          <p:nvPr/>
        </p:nvSpPr>
        <p:spPr>
          <a:xfrm>
            <a:off x="6653239" y="9471135"/>
            <a:ext cx="778371" cy="358491"/>
          </a:xfrm>
          <a:prstGeom prst="rect">
            <a:avLst/>
          </a:prstGeom>
        </p:spPr>
        <p:txBody>
          <a:bodyPr lIns="0" tIns="0" rIns="0" bIns="0" rtlCol="0" anchor="t">
            <a:spAutoFit/>
          </a:bodyPr>
          <a:lstStyle/>
          <a:p>
            <a:pPr algn="ctr">
              <a:lnSpc>
                <a:spcPts val="2815"/>
              </a:lnSpc>
              <a:spcBef>
                <a:spcPct val="0"/>
              </a:spcBef>
            </a:pPr>
            <a:r>
              <a:rPr lang="en-US" sz="2011">
                <a:solidFill>
                  <a:srgbClr val="000000"/>
                </a:solidFill>
                <a:latin typeface="Poppins Bold"/>
              </a:rPr>
              <a:t>Client</a:t>
            </a:r>
          </a:p>
        </p:txBody>
      </p:sp>
      <p:sp>
        <p:nvSpPr>
          <p:cNvPr id="65" name="TextBox 65"/>
          <p:cNvSpPr txBox="1"/>
          <p:nvPr/>
        </p:nvSpPr>
        <p:spPr>
          <a:xfrm>
            <a:off x="3761153" y="9493003"/>
            <a:ext cx="1508342" cy="358491"/>
          </a:xfrm>
          <a:prstGeom prst="rect">
            <a:avLst/>
          </a:prstGeom>
        </p:spPr>
        <p:txBody>
          <a:bodyPr lIns="0" tIns="0" rIns="0" bIns="0" rtlCol="0" anchor="t">
            <a:spAutoFit/>
          </a:bodyPr>
          <a:lstStyle/>
          <a:p>
            <a:pPr algn="ctr">
              <a:lnSpc>
                <a:spcPts val="2815"/>
              </a:lnSpc>
              <a:spcBef>
                <a:spcPct val="0"/>
              </a:spcBef>
            </a:pPr>
            <a:r>
              <a:rPr lang="en-US" sz="2011">
                <a:solidFill>
                  <a:srgbClr val="000000"/>
                </a:solidFill>
                <a:latin typeface="Poppins Bold"/>
              </a:rPr>
              <a:t>Supervisor</a:t>
            </a:r>
          </a:p>
        </p:txBody>
      </p:sp>
      <p:sp>
        <p:nvSpPr>
          <p:cNvPr id="66" name="TextBox 66"/>
          <p:cNvSpPr txBox="1"/>
          <p:nvPr/>
        </p:nvSpPr>
        <p:spPr>
          <a:xfrm>
            <a:off x="7336141" y="6081374"/>
            <a:ext cx="1764209" cy="358491"/>
          </a:xfrm>
          <a:prstGeom prst="rect">
            <a:avLst/>
          </a:prstGeom>
        </p:spPr>
        <p:txBody>
          <a:bodyPr lIns="0" tIns="0" rIns="0" bIns="0" rtlCol="0" anchor="t">
            <a:spAutoFit/>
          </a:bodyPr>
          <a:lstStyle/>
          <a:p>
            <a:pPr algn="ctr">
              <a:lnSpc>
                <a:spcPts val="2815"/>
              </a:lnSpc>
              <a:spcBef>
                <a:spcPct val="0"/>
              </a:spcBef>
            </a:pPr>
            <a:r>
              <a:rPr lang="en-US" sz="2011">
                <a:solidFill>
                  <a:srgbClr val="000000"/>
                </a:solidFill>
                <a:latin typeface="Poppins Italics"/>
              </a:rPr>
              <a:t>Get Response</a:t>
            </a:r>
          </a:p>
        </p:txBody>
      </p:sp>
      <p:sp>
        <p:nvSpPr>
          <p:cNvPr id="67" name="TextBox 67"/>
          <p:cNvSpPr txBox="1"/>
          <p:nvPr/>
        </p:nvSpPr>
        <p:spPr>
          <a:xfrm>
            <a:off x="3629759" y="1551172"/>
            <a:ext cx="1403780" cy="954566"/>
          </a:xfrm>
          <a:prstGeom prst="rect">
            <a:avLst/>
          </a:prstGeom>
        </p:spPr>
        <p:txBody>
          <a:bodyPr lIns="0" tIns="0" rIns="0" bIns="0" rtlCol="0" anchor="t">
            <a:spAutoFit/>
          </a:bodyPr>
          <a:lstStyle/>
          <a:p>
            <a:pPr algn="ctr">
              <a:lnSpc>
                <a:spcPts val="2485"/>
              </a:lnSpc>
            </a:pPr>
            <a:r>
              <a:rPr lang="en-US" sz="1897">
                <a:solidFill>
                  <a:srgbClr val="000000"/>
                </a:solidFill>
                <a:latin typeface="Poppins Bold"/>
              </a:rPr>
              <a:t>Machine</a:t>
            </a:r>
          </a:p>
          <a:p>
            <a:pPr algn="ctr">
              <a:lnSpc>
                <a:spcPts val="2485"/>
              </a:lnSpc>
            </a:pPr>
            <a:r>
              <a:rPr lang="en-US" sz="1897">
                <a:solidFill>
                  <a:srgbClr val="000000"/>
                </a:solidFill>
                <a:latin typeface="Poppins Bold"/>
              </a:rPr>
              <a:t>learning </a:t>
            </a:r>
          </a:p>
          <a:p>
            <a:pPr marL="0" lvl="0" indent="0" algn="ctr">
              <a:lnSpc>
                <a:spcPts val="2485"/>
              </a:lnSpc>
              <a:spcBef>
                <a:spcPct val="0"/>
              </a:spcBef>
            </a:pPr>
            <a:r>
              <a:rPr lang="en-US" sz="1897">
                <a:solidFill>
                  <a:srgbClr val="000000"/>
                </a:solidFill>
                <a:latin typeface="Poppins Bold"/>
              </a:rPr>
              <a:t>Model</a:t>
            </a:r>
          </a:p>
        </p:txBody>
      </p:sp>
      <p:sp>
        <p:nvSpPr>
          <p:cNvPr id="68" name="TextBox 68"/>
          <p:cNvSpPr txBox="1"/>
          <p:nvPr/>
        </p:nvSpPr>
        <p:spPr>
          <a:xfrm>
            <a:off x="2550257" y="5215709"/>
            <a:ext cx="570581" cy="308078"/>
          </a:xfrm>
          <a:prstGeom prst="rect">
            <a:avLst/>
          </a:prstGeom>
        </p:spPr>
        <p:txBody>
          <a:bodyPr lIns="0" tIns="0" rIns="0" bIns="0" rtlCol="0" anchor="t">
            <a:spAutoFit/>
          </a:bodyPr>
          <a:lstStyle/>
          <a:p>
            <a:pPr algn="ctr">
              <a:lnSpc>
                <a:spcPts val="2444"/>
              </a:lnSpc>
              <a:spcBef>
                <a:spcPct val="0"/>
              </a:spcBef>
            </a:pPr>
            <a:r>
              <a:rPr lang="en-US" sz="1745">
                <a:solidFill>
                  <a:srgbClr val="000000"/>
                </a:solidFill>
                <a:latin typeface="Poppins"/>
              </a:rPr>
              <a:t>Input</a:t>
            </a:r>
          </a:p>
        </p:txBody>
      </p:sp>
      <p:sp>
        <p:nvSpPr>
          <p:cNvPr id="69" name="TextBox 69"/>
          <p:cNvSpPr txBox="1"/>
          <p:nvPr/>
        </p:nvSpPr>
        <p:spPr>
          <a:xfrm>
            <a:off x="5587117" y="1592693"/>
            <a:ext cx="1118830" cy="333645"/>
          </a:xfrm>
          <a:prstGeom prst="rect">
            <a:avLst/>
          </a:prstGeom>
        </p:spPr>
        <p:txBody>
          <a:bodyPr lIns="0" tIns="0" rIns="0" bIns="0" rtlCol="0" anchor="t">
            <a:spAutoFit/>
          </a:bodyPr>
          <a:lstStyle/>
          <a:p>
            <a:pPr algn="ctr">
              <a:lnSpc>
                <a:spcPts val="2610"/>
              </a:lnSpc>
              <a:spcBef>
                <a:spcPct val="0"/>
              </a:spcBef>
            </a:pPr>
            <a:r>
              <a:rPr lang="en-US" sz="1864">
                <a:solidFill>
                  <a:srgbClr val="000000"/>
                </a:solidFill>
                <a:latin typeface="Poppins Italics"/>
              </a:rPr>
              <a:t>Extract</a:t>
            </a:r>
          </a:p>
        </p:txBody>
      </p:sp>
      <p:grpSp>
        <p:nvGrpSpPr>
          <p:cNvPr id="70" name="Group 70"/>
          <p:cNvGrpSpPr/>
          <p:nvPr/>
        </p:nvGrpSpPr>
        <p:grpSpPr>
          <a:xfrm>
            <a:off x="4364032" y="4992100"/>
            <a:ext cx="2587401" cy="1516613"/>
            <a:chOff x="0" y="0"/>
            <a:chExt cx="3449868" cy="2022150"/>
          </a:xfrm>
        </p:grpSpPr>
        <p:sp>
          <p:nvSpPr>
            <p:cNvPr id="71" name="TextBox 71"/>
            <p:cNvSpPr txBox="1"/>
            <p:nvPr/>
          </p:nvSpPr>
          <p:spPr>
            <a:xfrm>
              <a:off x="0" y="1644272"/>
              <a:ext cx="3449868" cy="377879"/>
            </a:xfrm>
            <a:prstGeom prst="rect">
              <a:avLst/>
            </a:prstGeom>
          </p:spPr>
          <p:txBody>
            <a:bodyPr lIns="0" tIns="0" rIns="0" bIns="0" rtlCol="0" anchor="t">
              <a:spAutoFit/>
            </a:bodyPr>
            <a:lstStyle/>
            <a:p>
              <a:pPr marL="0" lvl="0" indent="0" algn="ctr">
                <a:lnSpc>
                  <a:spcPts val="2323"/>
                </a:lnSpc>
              </a:pPr>
              <a:endParaRPr/>
            </a:p>
          </p:txBody>
        </p:sp>
        <p:sp>
          <p:nvSpPr>
            <p:cNvPr id="72" name="TextBox 72"/>
            <p:cNvSpPr txBox="1"/>
            <p:nvPr/>
          </p:nvSpPr>
          <p:spPr>
            <a:xfrm>
              <a:off x="0" y="-47625"/>
              <a:ext cx="3449868" cy="1639549"/>
            </a:xfrm>
            <a:prstGeom prst="rect">
              <a:avLst/>
            </a:prstGeom>
          </p:spPr>
          <p:txBody>
            <a:bodyPr lIns="0" tIns="0" rIns="0" bIns="0" rtlCol="0" anchor="t">
              <a:spAutoFit/>
            </a:bodyPr>
            <a:lstStyle/>
            <a:p>
              <a:pPr marL="0" lvl="0" indent="0" algn="ctr">
                <a:lnSpc>
                  <a:spcPts val="3261"/>
                </a:lnSpc>
                <a:spcBef>
                  <a:spcPct val="0"/>
                </a:spcBef>
              </a:pPr>
              <a:r>
                <a:rPr lang="en-US" sz="2489">
                  <a:solidFill>
                    <a:srgbClr val="000000"/>
                  </a:solidFill>
                  <a:latin typeface="Poppins Bold"/>
                </a:rPr>
                <a:t>API Controller And Backend Script</a:t>
              </a:r>
            </a:p>
          </p:txBody>
        </p:sp>
      </p:grpSp>
      <p:grpSp>
        <p:nvGrpSpPr>
          <p:cNvPr id="73" name="Group 73"/>
          <p:cNvGrpSpPr/>
          <p:nvPr/>
        </p:nvGrpSpPr>
        <p:grpSpPr>
          <a:xfrm>
            <a:off x="9387920" y="5393561"/>
            <a:ext cx="2587401" cy="697463"/>
            <a:chOff x="0" y="0"/>
            <a:chExt cx="3449868" cy="929950"/>
          </a:xfrm>
        </p:grpSpPr>
        <p:sp>
          <p:nvSpPr>
            <p:cNvPr id="74" name="TextBox 74"/>
            <p:cNvSpPr txBox="1"/>
            <p:nvPr/>
          </p:nvSpPr>
          <p:spPr>
            <a:xfrm>
              <a:off x="0" y="552072"/>
              <a:ext cx="3449868" cy="377879"/>
            </a:xfrm>
            <a:prstGeom prst="rect">
              <a:avLst/>
            </a:prstGeom>
          </p:spPr>
          <p:txBody>
            <a:bodyPr lIns="0" tIns="0" rIns="0" bIns="0" rtlCol="0" anchor="t">
              <a:spAutoFit/>
            </a:bodyPr>
            <a:lstStyle/>
            <a:p>
              <a:pPr marL="0" lvl="0" indent="0" algn="ctr">
                <a:lnSpc>
                  <a:spcPts val="2323"/>
                </a:lnSpc>
              </a:pPr>
              <a:endParaRPr/>
            </a:p>
          </p:txBody>
        </p:sp>
        <p:sp>
          <p:nvSpPr>
            <p:cNvPr id="75" name="TextBox 75"/>
            <p:cNvSpPr txBox="1"/>
            <p:nvPr/>
          </p:nvSpPr>
          <p:spPr>
            <a:xfrm>
              <a:off x="0" y="-47625"/>
              <a:ext cx="3449868" cy="547349"/>
            </a:xfrm>
            <a:prstGeom prst="rect">
              <a:avLst/>
            </a:prstGeom>
          </p:spPr>
          <p:txBody>
            <a:bodyPr lIns="0" tIns="0" rIns="0" bIns="0" rtlCol="0" anchor="t">
              <a:spAutoFit/>
            </a:bodyPr>
            <a:lstStyle/>
            <a:p>
              <a:pPr marL="0" lvl="0" indent="0" algn="ctr">
                <a:lnSpc>
                  <a:spcPts val="3261"/>
                </a:lnSpc>
                <a:spcBef>
                  <a:spcPct val="0"/>
                </a:spcBef>
              </a:pPr>
              <a:r>
                <a:rPr lang="en-US" sz="2489">
                  <a:solidFill>
                    <a:srgbClr val="000000"/>
                  </a:solidFill>
                  <a:latin typeface="Poppins Bold"/>
                </a:rPr>
                <a:t>External APIs</a:t>
              </a:r>
            </a:p>
          </p:txBody>
        </p:sp>
      </p:grpSp>
      <p:sp>
        <p:nvSpPr>
          <p:cNvPr id="76" name="TextBox 76"/>
          <p:cNvSpPr txBox="1"/>
          <p:nvPr/>
        </p:nvSpPr>
        <p:spPr>
          <a:xfrm>
            <a:off x="7387975" y="4940306"/>
            <a:ext cx="1438573" cy="358491"/>
          </a:xfrm>
          <a:prstGeom prst="rect">
            <a:avLst/>
          </a:prstGeom>
        </p:spPr>
        <p:txBody>
          <a:bodyPr lIns="0" tIns="0" rIns="0" bIns="0" rtlCol="0" anchor="t">
            <a:spAutoFit/>
          </a:bodyPr>
          <a:lstStyle/>
          <a:p>
            <a:pPr algn="ctr">
              <a:lnSpc>
                <a:spcPts val="2815"/>
              </a:lnSpc>
              <a:spcBef>
                <a:spcPct val="0"/>
              </a:spcBef>
            </a:pPr>
            <a:r>
              <a:rPr lang="en-US" sz="2011" dirty="0">
                <a:solidFill>
                  <a:srgbClr val="000000"/>
                </a:solidFill>
                <a:latin typeface="Poppins Italics"/>
              </a:rPr>
              <a:t>Send Mood</a:t>
            </a:r>
          </a:p>
        </p:txBody>
      </p:sp>
      <p:sp>
        <p:nvSpPr>
          <p:cNvPr id="77" name="TextBox 77"/>
          <p:cNvSpPr txBox="1"/>
          <p:nvPr/>
        </p:nvSpPr>
        <p:spPr>
          <a:xfrm>
            <a:off x="11754665" y="7796124"/>
            <a:ext cx="1910579" cy="1620328"/>
          </a:xfrm>
          <a:prstGeom prst="rect">
            <a:avLst/>
          </a:prstGeom>
        </p:spPr>
        <p:txBody>
          <a:bodyPr lIns="0" tIns="0" rIns="0" bIns="0" rtlCol="0" anchor="t">
            <a:spAutoFit/>
          </a:bodyPr>
          <a:lstStyle/>
          <a:p>
            <a:pPr algn="ctr">
              <a:lnSpc>
                <a:spcPts val="2565"/>
              </a:lnSpc>
            </a:pPr>
            <a:r>
              <a:rPr lang="en-US" sz="1832">
                <a:solidFill>
                  <a:srgbClr val="000000"/>
                </a:solidFill>
                <a:latin typeface="Poppins Bold"/>
              </a:rPr>
              <a:t> Backend System for Alert and Report Management</a:t>
            </a:r>
          </a:p>
        </p:txBody>
      </p:sp>
      <p:sp>
        <p:nvSpPr>
          <p:cNvPr id="78" name="TextBox 78"/>
          <p:cNvSpPr txBox="1"/>
          <p:nvPr/>
        </p:nvSpPr>
        <p:spPr>
          <a:xfrm>
            <a:off x="14094186" y="8267100"/>
            <a:ext cx="1690390" cy="358491"/>
          </a:xfrm>
          <a:prstGeom prst="rect">
            <a:avLst/>
          </a:prstGeom>
        </p:spPr>
        <p:txBody>
          <a:bodyPr lIns="0" tIns="0" rIns="0" bIns="0" rtlCol="0" anchor="t">
            <a:spAutoFit/>
          </a:bodyPr>
          <a:lstStyle/>
          <a:p>
            <a:pPr algn="ctr">
              <a:lnSpc>
                <a:spcPts val="2815"/>
              </a:lnSpc>
              <a:spcBef>
                <a:spcPct val="0"/>
              </a:spcBef>
            </a:pPr>
            <a:r>
              <a:rPr lang="en-US" sz="2011" dirty="0">
                <a:solidFill>
                  <a:srgbClr val="000000"/>
                </a:solidFill>
                <a:latin typeface="Poppins Italics"/>
              </a:rPr>
              <a:t>Send Reports</a:t>
            </a:r>
          </a:p>
        </p:txBody>
      </p:sp>
      <p:sp>
        <p:nvSpPr>
          <p:cNvPr id="79" name="TextBox 79"/>
          <p:cNvSpPr txBox="1"/>
          <p:nvPr/>
        </p:nvSpPr>
        <p:spPr>
          <a:xfrm rot="-5400000">
            <a:off x="3280433" y="3895549"/>
            <a:ext cx="1387665" cy="358491"/>
          </a:xfrm>
          <a:prstGeom prst="rect">
            <a:avLst/>
          </a:prstGeom>
        </p:spPr>
        <p:txBody>
          <a:bodyPr lIns="0" tIns="0" rIns="0" bIns="0" rtlCol="0" anchor="t">
            <a:spAutoFit/>
          </a:bodyPr>
          <a:lstStyle/>
          <a:p>
            <a:pPr algn="ctr">
              <a:lnSpc>
                <a:spcPts val="2815"/>
              </a:lnSpc>
              <a:spcBef>
                <a:spcPct val="0"/>
              </a:spcBef>
            </a:pPr>
            <a:r>
              <a:rPr lang="en-US" sz="2011">
                <a:solidFill>
                  <a:srgbClr val="000000"/>
                </a:solidFill>
                <a:latin typeface="Poppins Italics"/>
              </a:rPr>
              <a:t>Send Input</a:t>
            </a:r>
          </a:p>
        </p:txBody>
      </p:sp>
      <p:sp>
        <p:nvSpPr>
          <p:cNvPr id="80" name="TextBox 80"/>
          <p:cNvSpPr txBox="1"/>
          <p:nvPr/>
        </p:nvSpPr>
        <p:spPr>
          <a:xfrm rot="-5488897">
            <a:off x="13053666" y="4614894"/>
            <a:ext cx="2222069" cy="358491"/>
          </a:xfrm>
          <a:prstGeom prst="rect">
            <a:avLst/>
          </a:prstGeom>
        </p:spPr>
        <p:txBody>
          <a:bodyPr lIns="0" tIns="0" rIns="0" bIns="0" rtlCol="0" anchor="t">
            <a:spAutoFit/>
          </a:bodyPr>
          <a:lstStyle/>
          <a:p>
            <a:pPr algn="ctr">
              <a:lnSpc>
                <a:spcPts val="2815"/>
              </a:lnSpc>
              <a:spcBef>
                <a:spcPct val="0"/>
              </a:spcBef>
            </a:pPr>
            <a:r>
              <a:rPr lang="en-US" sz="2011">
                <a:solidFill>
                  <a:srgbClr val="000000"/>
                </a:solidFill>
                <a:latin typeface="Poppins Italics"/>
              </a:rPr>
              <a:t>Send Conclusion </a:t>
            </a:r>
          </a:p>
        </p:txBody>
      </p:sp>
      <p:sp>
        <p:nvSpPr>
          <p:cNvPr id="81" name="TextBox 81"/>
          <p:cNvSpPr txBox="1"/>
          <p:nvPr/>
        </p:nvSpPr>
        <p:spPr>
          <a:xfrm>
            <a:off x="-24111" y="4585762"/>
            <a:ext cx="3447656" cy="358491"/>
          </a:xfrm>
          <a:prstGeom prst="rect">
            <a:avLst/>
          </a:prstGeom>
        </p:spPr>
        <p:txBody>
          <a:bodyPr lIns="0" tIns="0" rIns="0" bIns="0" rtlCol="0" anchor="t">
            <a:spAutoFit/>
          </a:bodyPr>
          <a:lstStyle/>
          <a:p>
            <a:pPr algn="ctr">
              <a:lnSpc>
                <a:spcPts val="2815"/>
              </a:lnSpc>
              <a:spcBef>
                <a:spcPct val="0"/>
              </a:spcBef>
            </a:pPr>
            <a:r>
              <a:rPr lang="en-US" sz="2011">
                <a:solidFill>
                  <a:srgbClr val="000000"/>
                </a:solidFill>
                <a:latin typeface="Poppins"/>
              </a:rPr>
              <a:t>Camera Stream Or Video</a:t>
            </a:r>
          </a:p>
        </p:txBody>
      </p:sp>
      <p:sp>
        <p:nvSpPr>
          <p:cNvPr id="82" name="TextBox 82"/>
          <p:cNvSpPr txBox="1"/>
          <p:nvPr/>
        </p:nvSpPr>
        <p:spPr>
          <a:xfrm>
            <a:off x="3120838" y="7854465"/>
            <a:ext cx="2795131" cy="666459"/>
          </a:xfrm>
          <a:prstGeom prst="rect">
            <a:avLst/>
          </a:prstGeom>
        </p:spPr>
        <p:txBody>
          <a:bodyPr lIns="0" tIns="0" rIns="0" bIns="0" rtlCol="0" anchor="t">
            <a:spAutoFit/>
          </a:bodyPr>
          <a:lstStyle/>
          <a:p>
            <a:pPr algn="ctr">
              <a:lnSpc>
                <a:spcPts val="2624"/>
              </a:lnSpc>
              <a:spcBef>
                <a:spcPct val="0"/>
              </a:spcBef>
            </a:pPr>
            <a:r>
              <a:rPr lang="en-US" sz="1874">
                <a:solidFill>
                  <a:srgbClr val="000000"/>
                </a:solidFill>
                <a:latin typeface="Poppins Italics"/>
              </a:rPr>
              <a:t>Send Reports And Alerts</a:t>
            </a:r>
          </a:p>
        </p:txBody>
      </p:sp>
      <p:sp>
        <p:nvSpPr>
          <p:cNvPr id="83" name="TextBox 83"/>
          <p:cNvSpPr txBox="1"/>
          <p:nvPr/>
        </p:nvSpPr>
        <p:spPr>
          <a:xfrm>
            <a:off x="5621594" y="7847177"/>
            <a:ext cx="2695861" cy="673747"/>
          </a:xfrm>
          <a:prstGeom prst="rect">
            <a:avLst/>
          </a:prstGeom>
        </p:spPr>
        <p:txBody>
          <a:bodyPr lIns="0" tIns="0" rIns="0" bIns="0" rtlCol="0" anchor="t">
            <a:spAutoFit/>
          </a:bodyPr>
          <a:lstStyle/>
          <a:p>
            <a:pPr algn="ctr">
              <a:lnSpc>
                <a:spcPts val="2655"/>
              </a:lnSpc>
            </a:pPr>
            <a:r>
              <a:rPr lang="en-US" sz="1896">
                <a:solidFill>
                  <a:srgbClr val="000000"/>
                </a:solidFill>
                <a:latin typeface="Poppins Italics"/>
              </a:rPr>
              <a:t>Send</a:t>
            </a:r>
          </a:p>
          <a:p>
            <a:pPr algn="ctr">
              <a:lnSpc>
                <a:spcPts val="2655"/>
              </a:lnSpc>
              <a:spcBef>
                <a:spcPct val="0"/>
              </a:spcBef>
            </a:pPr>
            <a:r>
              <a:rPr lang="en-US" sz="1896">
                <a:solidFill>
                  <a:srgbClr val="000000"/>
                </a:solidFill>
                <a:latin typeface="Poppins Italics"/>
              </a:rPr>
              <a:t>Recommendations</a:t>
            </a:r>
          </a:p>
        </p:txBody>
      </p:sp>
      <p:sp>
        <p:nvSpPr>
          <p:cNvPr id="84" name="TextBox 84"/>
          <p:cNvSpPr txBox="1"/>
          <p:nvPr/>
        </p:nvSpPr>
        <p:spPr>
          <a:xfrm>
            <a:off x="1308623" y="107242"/>
            <a:ext cx="3434625" cy="710985"/>
          </a:xfrm>
          <a:prstGeom prst="rect">
            <a:avLst/>
          </a:prstGeom>
        </p:spPr>
        <p:txBody>
          <a:bodyPr lIns="0" tIns="0" rIns="0" bIns="0" rtlCol="0" anchor="t">
            <a:spAutoFit/>
          </a:bodyPr>
          <a:lstStyle/>
          <a:p>
            <a:pPr>
              <a:lnSpc>
                <a:spcPts val="5639"/>
              </a:lnSpc>
            </a:pPr>
            <a:r>
              <a:rPr lang="en-US" sz="4699">
                <a:solidFill>
                  <a:srgbClr val="FFFFFF"/>
                </a:solidFill>
                <a:latin typeface="TT Hoves Bold"/>
              </a:rPr>
              <a:t>Pipeline</a:t>
            </a:r>
          </a:p>
        </p:txBody>
      </p:sp>
      <p:sp>
        <p:nvSpPr>
          <p:cNvPr id="85" name="TextBox 85"/>
          <p:cNvSpPr txBox="1"/>
          <p:nvPr/>
        </p:nvSpPr>
        <p:spPr>
          <a:xfrm rot="5400000">
            <a:off x="15392811" y="4429431"/>
            <a:ext cx="748308" cy="361950"/>
          </a:xfrm>
          <a:prstGeom prst="rect">
            <a:avLst/>
          </a:prstGeom>
        </p:spPr>
        <p:txBody>
          <a:bodyPr lIns="0" tIns="0" rIns="0" bIns="0" rtlCol="0" anchor="t">
            <a:spAutoFit/>
          </a:bodyPr>
          <a:lstStyle/>
          <a:p>
            <a:pPr algn="ctr">
              <a:lnSpc>
                <a:spcPts val="2873"/>
              </a:lnSpc>
              <a:spcBef>
                <a:spcPct val="0"/>
              </a:spcBef>
            </a:pPr>
            <a:r>
              <a:rPr lang="en-US" sz="2394">
                <a:solidFill>
                  <a:srgbClr val="000000"/>
                </a:solidFill>
                <a:latin typeface="TT Hoves"/>
              </a:rPr>
              <a:t>Make</a:t>
            </a:r>
          </a:p>
        </p:txBody>
      </p:sp>
      <p:sp>
        <p:nvSpPr>
          <p:cNvPr id="86" name="TextBox 86"/>
          <p:cNvSpPr txBox="1"/>
          <p:nvPr/>
        </p:nvSpPr>
        <p:spPr>
          <a:xfrm>
            <a:off x="15894326" y="1607559"/>
            <a:ext cx="1674968" cy="693172"/>
          </a:xfrm>
          <a:prstGeom prst="rect">
            <a:avLst/>
          </a:prstGeom>
        </p:spPr>
        <p:txBody>
          <a:bodyPr lIns="0" tIns="0" rIns="0" bIns="0" rtlCol="0" anchor="t">
            <a:spAutoFit/>
          </a:bodyPr>
          <a:lstStyle/>
          <a:p>
            <a:pPr algn="ctr">
              <a:lnSpc>
                <a:spcPts val="2743"/>
              </a:lnSpc>
            </a:pPr>
            <a:r>
              <a:rPr lang="en-US" sz="1959">
                <a:solidFill>
                  <a:srgbClr val="000000"/>
                </a:solidFill>
                <a:latin typeface="Poppins Bold"/>
              </a:rPr>
              <a:t>TimeSeries</a:t>
            </a:r>
          </a:p>
          <a:p>
            <a:pPr algn="ctr">
              <a:lnSpc>
                <a:spcPts val="2743"/>
              </a:lnSpc>
            </a:pPr>
            <a:r>
              <a:rPr lang="en-US" sz="1959">
                <a:solidFill>
                  <a:srgbClr val="000000"/>
                </a:solidFill>
                <a:latin typeface="Poppins Bold"/>
              </a:rPr>
              <a:t>DataBase</a:t>
            </a:r>
          </a:p>
        </p:txBody>
      </p:sp>
      <p:sp>
        <p:nvSpPr>
          <p:cNvPr id="87" name="TextBox 87"/>
          <p:cNvSpPr txBox="1"/>
          <p:nvPr/>
        </p:nvSpPr>
        <p:spPr>
          <a:xfrm>
            <a:off x="15863362" y="8012558"/>
            <a:ext cx="1674968" cy="350272"/>
          </a:xfrm>
          <a:prstGeom prst="rect">
            <a:avLst/>
          </a:prstGeom>
        </p:spPr>
        <p:txBody>
          <a:bodyPr lIns="0" tIns="0" rIns="0" bIns="0" rtlCol="0" anchor="t">
            <a:spAutoFit/>
          </a:bodyPr>
          <a:lstStyle/>
          <a:p>
            <a:pPr algn="ctr">
              <a:lnSpc>
                <a:spcPts val="2743"/>
              </a:lnSpc>
            </a:pPr>
            <a:r>
              <a:rPr lang="en-US" sz="1959">
                <a:solidFill>
                  <a:srgbClr val="000000"/>
                </a:solidFill>
                <a:latin typeface="Poppins Bold"/>
              </a:rPr>
              <a:t>DataBase</a:t>
            </a: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9"/>
                                        </p:tgtEl>
                                        <p:attrNameLst>
                                          <p:attrName>style.visibility</p:attrName>
                                        </p:attrNameLst>
                                      </p:cBhvr>
                                      <p:to>
                                        <p:strVal val="visible"/>
                                      </p:to>
                                    </p:set>
                                    <p:anim calcmode="lin" valueType="num">
                                      <p:cBhvr additive="base">
                                        <p:cTn id="7" dur="500" fill="hold"/>
                                        <p:tgtEl>
                                          <p:spTgt spid="49"/>
                                        </p:tgtEl>
                                        <p:attrNameLst>
                                          <p:attrName>ppt_x</p:attrName>
                                        </p:attrNameLst>
                                      </p:cBhvr>
                                      <p:tavLst>
                                        <p:tav tm="0">
                                          <p:val>
                                            <p:strVal val="#ppt_x"/>
                                          </p:val>
                                        </p:tav>
                                        <p:tav tm="100000">
                                          <p:val>
                                            <p:strVal val="#ppt_x"/>
                                          </p:val>
                                        </p:tav>
                                      </p:tavLst>
                                    </p:anim>
                                    <p:anim calcmode="lin" valueType="num">
                                      <p:cBhvr additive="base">
                                        <p:cTn id="8" dur="500" fill="hold"/>
                                        <p:tgtEl>
                                          <p:spTgt spid="49"/>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42"/>
                                        </p:tgtEl>
                                        <p:attrNameLst>
                                          <p:attrName>style.visibility</p:attrName>
                                        </p:attrNameLst>
                                      </p:cBhvr>
                                      <p:to>
                                        <p:strVal val="visible"/>
                                      </p:to>
                                    </p:set>
                                    <p:anim calcmode="lin" valueType="num">
                                      <p:cBhvr additive="base">
                                        <p:cTn id="11" dur="500" fill="hold"/>
                                        <p:tgtEl>
                                          <p:spTgt spid="42"/>
                                        </p:tgtEl>
                                        <p:attrNameLst>
                                          <p:attrName>ppt_x</p:attrName>
                                        </p:attrNameLst>
                                      </p:cBhvr>
                                      <p:tavLst>
                                        <p:tav tm="0">
                                          <p:val>
                                            <p:strVal val="#ppt_x"/>
                                          </p:val>
                                        </p:tav>
                                        <p:tav tm="100000">
                                          <p:val>
                                            <p:strVal val="#ppt_x"/>
                                          </p:val>
                                        </p:tav>
                                      </p:tavLst>
                                    </p:anim>
                                    <p:anim calcmode="lin" valueType="num">
                                      <p:cBhvr additive="base">
                                        <p:cTn id="12" dur="500" fill="hold"/>
                                        <p:tgtEl>
                                          <p:spTgt spid="42"/>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81"/>
                                        </p:tgtEl>
                                        <p:attrNameLst>
                                          <p:attrName>style.visibility</p:attrName>
                                        </p:attrNameLst>
                                      </p:cBhvr>
                                      <p:to>
                                        <p:strVal val="visible"/>
                                      </p:to>
                                    </p:set>
                                    <p:anim calcmode="lin" valueType="num">
                                      <p:cBhvr additive="base">
                                        <p:cTn id="15" dur="500" fill="hold"/>
                                        <p:tgtEl>
                                          <p:spTgt spid="81"/>
                                        </p:tgtEl>
                                        <p:attrNameLst>
                                          <p:attrName>ppt_x</p:attrName>
                                        </p:attrNameLst>
                                      </p:cBhvr>
                                      <p:tavLst>
                                        <p:tav tm="0">
                                          <p:val>
                                            <p:strVal val="#ppt_x"/>
                                          </p:val>
                                        </p:tav>
                                        <p:tav tm="100000">
                                          <p:val>
                                            <p:strVal val="#ppt_x"/>
                                          </p:val>
                                        </p:tav>
                                      </p:tavLst>
                                    </p:anim>
                                    <p:anim calcmode="lin" valueType="num">
                                      <p:cBhvr additive="base">
                                        <p:cTn id="16" dur="500" fill="hold"/>
                                        <p:tgtEl>
                                          <p:spTgt spid="81"/>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68"/>
                                        </p:tgtEl>
                                        <p:attrNameLst>
                                          <p:attrName>style.visibility</p:attrName>
                                        </p:attrNameLst>
                                      </p:cBhvr>
                                      <p:to>
                                        <p:strVal val="visible"/>
                                      </p:to>
                                    </p:set>
                                    <p:anim calcmode="lin" valueType="num">
                                      <p:cBhvr additive="base">
                                        <p:cTn id="19" dur="500" fill="hold"/>
                                        <p:tgtEl>
                                          <p:spTgt spid="68"/>
                                        </p:tgtEl>
                                        <p:attrNameLst>
                                          <p:attrName>ppt_x</p:attrName>
                                        </p:attrNameLst>
                                      </p:cBhvr>
                                      <p:tavLst>
                                        <p:tav tm="0">
                                          <p:val>
                                            <p:strVal val="#ppt_x"/>
                                          </p:val>
                                        </p:tav>
                                        <p:tav tm="100000">
                                          <p:val>
                                            <p:strVal val="#ppt_x"/>
                                          </p:val>
                                        </p:tav>
                                      </p:tavLst>
                                    </p:anim>
                                    <p:anim calcmode="lin" valueType="num">
                                      <p:cBhvr additive="base">
                                        <p:cTn id="20" dur="500" fill="hold"/>
                                        <p:tgtEl>
                                          <p:spTgt spid="68"/>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4"/>
                                        </p:tgtEl>
                                        <p:attrNameLst>
                                          <p:attrName>style.visibility</p:attrName>
                                        </p:attrNameLst>
                                      </p:cBhvr>
                                      <p:to>
                                        <p:strVal val="visible"/>
                                      </p:to>
                                    </p:set>
                                    <p:anim calcmode="lin" valueType="num">
                                      <p:cBhvr additive="base">
                                        <p:cTn id="23" dur="500" fill="hold"/>
                                        <p:tgtEl>
                                          <p:spTgt spid="4"/>
                                        </p:tgtEl>
                                        <p:attrNameLst>
                                          <p:attrName>ppt_x</p:attrName>
                                        </p:attrNameLst>
                                      </p:cBhvr>
                                      <p:tavLst>
                                        <p:tav tm="0">
                                          <p:val>
                                            <p:strVal val="#ppt_x"/>
                                          </p:val>
                                        </p:tav>
                                        <p:tav tm="100000">
                                          <p:val>
                                            <p:strVal val="#ppt_x"/>
                                          </p:val>
                                        </p:tav>
                                      </p:tavLst>
                                    </p:anim>
                                    <p:anim calcmode="lin" valueType="num">
                                      <p:cBhvr additive="base">
                                        <p:cTn id="24" dur="500" fill="hold"/>
                                        <p:tgtEl>
                                          <p:spTgt spid="4"/>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anim calcmode="lin" valueType="num">
                                      <p:cBhvr additive="base">
                                        <p:cTn id="27" dur="500" fill="hold"/>
                                        <p:tgtEl>
                                          <p:spTgt spid="17"/>
                                        </p:tgtEl>
                                        <p:attrNameLst>
                                          <p:attrName>ppt_x</p:attrName>
                                        </p:attrNameLst>
                                      </p:cBhvr>
                                      <p:tavLst>
                                        <p:tav tm="0">
                                          <p:val>
                                            <p:strVal val="#ppt_x"/>
                                          </p:val>
                                        </p:tav>
                                        <p:tav tm="100000">
                                          <p:val>
                                            <p:strVal val="#ppt_x"/>
                                          </p:val>
                                        </p:tav>
                                      </p:tavLst>
                                    </p:anim>
                                    <p:anim calcmode="lin" valueType="num">
                                      <p:cBhvr additive="base">
                                        <p:cTn id="28" dur="500" fill="hold"/>
                                        <p:tgtEl>
                                          <p:spTgt spid="17"/>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70"/>
                                        </p:tgtEl>
                                        <p:attrNameLst>
                                          <p:attrName>style.visibility</p:attrName>
                                        </p:attrNameLst>
                                      </p:cBhvr>
                                      <p:to>
                                        <p:strVal val="visible"/>
                                      </p:to>
                                    </p:set>
                                    <p:anim calcmode="lin" valueType="num">
                                      <p:cBhvr additive="base">
                                        <p:cTn id="31" dur="500" fill="hold"/>
                                        <p:tgtEl>
                                          <p:spTgt spid="70"/>
                                        </p:tgtEl>
                                        <p:attrNameLst>
                                          <p:attrName>ppt_x</p:attrName>
                                        </p:attrNameLst>
                                      </p:cBhvr>
                                      <p:tavLst>
                                        <p:tav tm="0">
                                          <p:val>
                                            <p:strVal val="#ppt_x"/>
                                          </p:val>
                                        </p:tav>
                                        <p:tav tm="100000">
                                          <p:val>
                                            <p:strVal val="#ppt_x"/>
                                          </p:val>
                                        </p:tav>
                                      </p:tavLst>
                                    </p:anim>
                                    <p:anim calcmode="lin" valueType="num">
                                      <p:cBhvr additive="base">
                                        <p:cTn id="32" dur="500" fill="hold"/>
                                        <p:tgtEl>
                                          <p:spTgt spid="70"/>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40"/>
                                        </p:tgtEl>
                                        <p:attrNameLst>
                                          <p:attrName>style.visibility</p:attrName>
                                        </p:attrNameLst>
                                      </p:cBhvr>
                                      <p:to>
                                        <p:strVal val="visible"/>
                                      </p:to>
                                    </p:set>
                                    <p:anim calcmode="lin" valueType="num">
                                      <p:cBhvr additive="base">
                                        <p:cTn id="37" dur="500" fill="hold"/>
                                        <p:tgtEl>
                                          <p:spTgt spid="40"/>
                                        </p:tgtEl>
                                        <p:attrNameLst>
                                          <p:attrName>ppt_x</p:attrName>
                                        </p:attrNameLst>
                                      </p:cBhvr>
                                      <p:tavLst>
                                        <p:tav tm="0">
                                          <p:val>
                                            <p:strVal val="#ppt_x"/>
                                          </p:val>
                                        </p:tav>
                                        <p:tav tm="100000">
                                          <p:val>
                                            <p:strVal val="#ppt_x"/>
                                          </p:val>
                                        </p:tav>
                                      </p:tavLst>
                                    </p:anim>
                                    <p:anim calcmode="lin" valueType="num">
                                      <p:cBhvr additive="base">
                                        <p:cTn id="38" dur="500" fill="hold"/>
                                        <p:tgtEl>
                                          <p:spTgt spid="40"/>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79"/>
                                        </p:tgtEl>
                                        <p:attrNameLst>
                                          <p:attrName>style.visibility</p:attrName>
                                        </p:attrNameLst>
                                      </p:cBhvr>
                                      <p:to>
                                        <p:strVal val="visible"/>
                                      </p:to>
                                    </p:set>
                                    <p:anim calcmode="lin" valueType="num">
                                      <p:cBhvr additive="base">
                                        <p:cTn id="41" dur="500" fill="hold"/>
                                        <p:tgtEl>
                                          <p:spTgt spid="79"/>
                                        </p:tgtEl>
                                        <p:attrNameLst>
                                          <p:attrName>ppt_x</p:attrName>
                                        </p:attrNameLst>
                                      </p:cBhvr>
                                      <p:tavLst>
                                        <p:tav tm="0">
                                          <p:val>
                                            <p:strVal val="#ppt_x"/>
                                          </p:val>
                                        </p:tav>
                                        <p:tav tm="100000">
                                          <p:val>
                                            <p:strVal val="#ppt_x"/>
                                          </p:val>
                                        </p:tav>
                                      </p:tavLst>
                                    </p:anim>
                                    <p:anim calcmode="lin" valueType="num">
                                      <p:cBhvr additive="base">
                                        <p:cTn id="42" dur="500" fill="hold"/>
                                        <p:tgtEl>
                                          <p:spTgt spid="79"/>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67"/>
                                        </p:tgtEl>
                                        <p:attrNameLst>
                                          <p:attrName>style.visibility</p:attrName>
                                        </p:attrNameLst>
                                      </p:cBhvr>
                                      <p:to>
                                        <p:strVal val="visible"/>
                                      </p:to>
                                    </p:set>
                                    <p:anim calcmode="lin" valueType="num">
                                      <p:cBhvr additive="base">
                                        <p:cTn id="45" dur="500" fill="hold"/>
                                        <p:tgtEl>
                                          <p:spTgt spid="67"/>
                                        </p:tgtEl>
                                        <p:attrNameLst>
                                          <p:attrName>ppt_x</p:attrName>
                                        </p:attrNameLst>
                                      </p:cBhvr>
                                      <p:tavLst>
                                        <p:tav tm="0">
                                          <p:val>
                                            <p:strVal val="#ppt_x"/>
                                          </p:val>
                                        </p:tav>
                                        <p:tav tm="100000">
                                          <p:val>
                                            <p:strVal val="#ppt_x"/>
                                          </p:val>
                                        </p:tav>
                                      </p:tavLst>
                                    </p:anim>
                                    <p:anim calcmode="lin" valueType="num">
                                      <p:cBhvr additive="base">
                                        <p:cTn id="46" dur="500" fill="hold"/>
                                        <p:tgtEl>
                                          <p:spTgt spid="67"/>
                                        </p:tgtEl>
                                        <p:attrNameLst>
                                          <p:attrName>ppt_y</p:attrName>
                                        </p:attrNameLst>
                                      </p:cBhvr>
                                      <p:tavLst>
                                        <p:tav tm="0">
                                          <p:val>
                                            <p:strVal val="1+#ppt_h/2"/>
                                          </p:val>
                                        </p:tav>
                                        <p:tav tm="100000">
                                          <p:val>
                                            <p:strVal val="#ppt_y"/>
                                          </p:val>
                                        </p:tav>
                                      </p:tavLst>
                                    </p:anim>
                                  </p:childTnLst>
                                </p:cTn>
                              </p:par>
                              <p:par>
                                <p:cTn id="47" presetID="2" presetClass="entr" presetSubtype="4" fill="hold" nodeType="withEffect">
                                  <p:stCondLst>
                                    <p:cond delay="0"/>
                                  </p:stCondLst>
                                  <p:childTnLst>
                                    <p:set>
                                      <p:cBhvr>
                                        <p:cTn id="48" dur="1" fill="hold">
                                          <p:stCondLst>
                                            <p:cond delay="0"/>
                                          </p:stCondLst>
                                        </p:cTn>
                                        <p:tgtEl>
                                          <p:spTgt spid="2"/>
                                        </p:tgtEl>
                                        <p:attrNameLst>
                                          <p:attrName>style.visibility</p:attrName>
                                        </p:attrNameLst>
                                      </p:cBhvr>
                                      <p:to>
                                        <p:strVal val="visible"/>
                                      </p:to>
                                    </p:set>
                                    <p:anim calcmode="lin" valueType="num">
                                      <p:cBhvr additive="base">
                                        <p:cTn id="49" dur="500" fill="hold"/>
                                        <p:tgtEl>
                                          <p:spTgt spid="2"/>
                                        </p:tgtEl>
                                        <p:attrNameLst>
                                          <p:attrName>ppt_x</p:attrName>
                                        </p:attrNameLst>
                                      </p:cBhvr>
                                      <p:tavLst>
                                        <p:tav tm="0">
                                          <p:val>
                                            <p:strVal val="#ppt_x"/>
                                          </p:val>
                                        </p:tav>
                                        <p:tav tm="100000">
                                          <p:val>
                                            <p:strVal val="#ppt_x"/>
                                          </p:val>
                                        </p:tav>
                                      </p:tavLst>
                                    </p:anim>
                                    <p:anim calcmode="lin" valueType="num">
                                      <p:cBhvr additive="base">
                                        <p:cTn id="50" dur="500" fill="hold"/>
                                        <p:tgtEl>
                                          <p:spTgt spid="2"/>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69"/>
                                        </p:tgtEl>
                                        <p:attrNameLst>
                                          <p:attrName>style.visibility</p:attrName>
                                        </p:attrNameLst>
                                      </p:cBhvr>
                                      <p:to>
                                        <p:strVal val="visible"/>
                                      </p:to>
                                    </p:set>
                                    <p:anim calcmode="lin" valueType="num">
                                      <p:cBhvr additive="base">
                                        <p:cTn id="53" dur="500" fill="hold"/>
                                        <p:tgtEl>
                                          <p:spTgt spid="69"/>
                                        </p:tgtEl>
                                        <p:attrNameLst>
                                          <p:attrName>ppt_x</p:attrName>
                                        </p:attrNameLst>
                                      </p:cBhvr>
                                      <p:tavLst>
                                        <p:tav tm="0">
                                          <p:val>
                                            <p:strVal val="#ppt_x"/>
                                          </p:val>
                                        </p:tav>
                                        <p:tav tm="100000">
                                          <p:val>
                                            <p:strVal val="#ppt_x"/>
                                          </p:val>
                                        </p:tav>
                                      </p:tavLst>
                                    </p:anim>
                                    <p:anim calcmode="lin" valueType="num">
                                      <p:cBhvr additive="base">
                                        <p:cTn id="54" dur="500" fill="hold"/>
                                        <p:tgtEl>
                                          <p:spTgt spid="69"/>
                                        </p:tgtEl>
                                        <p:attrNameLst>
                                          <p:attrName>ppt_y</p:attrName>
                                        </p:attrNameLst>
                                      </p:cBhvr>
                                      <p:tavLst>
                                        <p:tav tm="0">
                                          <p:val>
                                            <p:strVal val="1+#ppt_h/2"/>
                                          </p:val>
                                        </p:tav>
                                        <p:tav tm="100000">
                                          <p:val>
                                            <p:strVal val="#ppt_y"/>
                                          </p:val>
                                        </p:tav>
                                      </p:tavLst>
                                    </p:anim>
                                  </p:childTnLst>
                                </p:cTn>
                              </p:par>
                              <p:par>
                                <p:cTn id="55" presetID="2" presetClass="entr" presetSubtype="4" fill="hold" nodeType="withEffect">
                                  <p:stCondLst>
                                    <p:cond delay="0"/>
                                  </p:stCondLst>
                                  <p:childTnLst>
                                    <p:set>
                                      <p:cBhvr>
                                        <p:cTn id="56" dur="1" fill="hold">
                                          <p:stCondLst>
                                            <p:cond delay="0"/>
                                          </p:stCondLst>
                                        </p:cTn>
                                        <p:tgtEl>
                                          <p:spTgt spid="8"/>
                                        </p:tgtEl>
                                        <p:attrNameLst>
                                          <p:attrName>style.visibility</p:attrName>
                                        </p:attrNameLst>
                                      </p:cBhvr>
                                      <p:to>
                                        <p:strVal val="visible"/>
                                      </p:to>
                                    </p:set>
                                    <p:anim calcmode="lin" valueType="num">
                                      <p:cBhvr additive="base">
                                        <p:cTn id="57" dur="500" fill="hold"/>
                                        <p:tgtEl>
                                          <p:spTgt spid="8"/>
                                        </p:tgtEl>
                                        <p:attrNameLst>
                                          <p:attrName>ppt_x</p:attrName>
                                        </p:attrNameLst>
                                      </p:cBhvr>
                                      <p:tavLst>
                                        <p:tav tm="0">
                                          <p:val>
                                            <p:strVal val="#ppt_x"/>
                                          </p:val>
                                        </p:tav>
                                        <p:tav tm="100000">
                                          <p:val>
                                            <p:strVal val="#ppt_x"/>
                                          </p:val>
                                        </p:tav>
                                      </p:tavLst>
                                    </p:anim>
                                    <p:anim calcmode="lin" valueType="num">
                                      <p:cBhvr additive="base">
                                        <p:cTn id="58" dur="500" fill="hold"/>
                                        <p:tgtEl>
                                          <p:spTgt spid="8"/>
                                        </p:tgtEl>
                                        <p:attrNameLst>
                                          <p:attrName>ppt_y</p:attrName>
                                        </p:attrNameLst>
                                      </p:cBhvr>
                                      <p:tavLst>
                                        <p:tav tm="0">
                                          <p:val>
                                            <p:strVal val="1+#ppt_h/2"/>
                                          </p:val>
                                        </p:tav>
                                        <p:tav tm="100000">
                                          <p:val>
                                            <p:strVal val="#ppt_y"/>
                                          </p:val>
                                        </p:tav>
                                      </p:tavLst>
                                    </p:anim>
                                  </p:childTnLst>
                                </p:cTn>
                              </p:par>
                              <p:par>
                                <p:cTn id="59" presetID="2" presetClass="entr" presetSubtype="4" fill="hold" nodeType="withEffect">
                                  <p:stCondLst>
                                    <p:cond delay="0"/>
                                  </p:stCondLst>
                                  <p:childTnLst>
                                    <p:set>
                                      <p:cBhvr>
                                        <p:cTn id="60" dur="1" fill="hold">
                                          <p:stCondLst>
                                            <p:cond delay="0"/>
                                          </p:stCondLst>
                                        </p:cTn>
                                        <p:tgtEl>
                                          <p:spTgt spid="51"/>
                                        </p:tgtEl>
                                        <p:attrNameLst>
                                          <p:attrName>style.visibility</p:attrName>
                                        </p:attrNameLst>
                                      </p:cBhvr>
                                      <p:to>
                                        <p:strVal val="visible"/>
                                      </p:to>
                                    </p:set>
                                    <p:anim calcmode="lin" valueType="num">
                                      <p:cBhvr additive="base">
                                        <p:cTn id="61" dur="500" fill="hold"/>
                                        <p:tgtEl>
                                          <p:spTgt spid="51"/>
                                        </p:tgtEl>
                                        <p:attrNameLst>
                                          <p:attrName>ppt_x</p:attrName>
                                        </p:attrNameLst>
                                      </p:cBhvr>
                                      <p:tavLst>
                                        <p:tav tm="0">
                                          <p:val>
                                            <p:strVal val="#ppt_x"/>
                                          </p:val>
                                        </p:tav>
                                        <p:tav tm="100000">
                                          <p:val>
                                            <p:strVal val="#ppt_x"/>
                                          </p:val>
                                        </p:tav>
                                      </p:tavLst>
                                    </p:anim>
                                    <p:anim calcmode="lin" valueType="num">
                                      <p:cBhvr additive="base">
                                        <p:cTn id="62" dur="500" fill="hold"/>
                                        <p:tgtEl>
                                          <p:spTgt spid="51"/>
                                        </p:tgtEl>
                                        <p:attrNameLst>
                                          <p:attrName>ppt_y</p:attrName>
                                        </p:attrNameLst>
                                      </p:cBhvr>
                                      <p:tavLst>
                                        <p:tav tm="0">
                                          <p:val>
                                            <p:strVal val="1+#ppt_h/2"/>
                                          </p:val>
                                        </p:tav>
                                        <p:tav tm="100000">
                                          <p:val>
                                            <p:strVal val="#ppt_y"/>
                                          </p:val>
                                        </p:tav>
                                      </p:tavLst>
                                    </p:anim>
                                  </p:childTnLst>
                                </p:cTn>
                              </p:par>
                              <p:par>
                                <p:cTn id="63" presetID="2" presetClass="entr" presetSubtype="4" fill="hold" grpId="0" nodeType="withEffect">
                                  <p:stCondLst>
                                    <p:cond delay="0"/>
                                  </p:stCondLst>
                                  <p:childTnLst>
                                    <p:set>
                                      <p:cBhvr>
                                        <p:cTn id="64" dur="1" fill="hold">
                                          <p:stCondLst>
                                            <p:cond delay="0"/>
                                          </p:stCondLst>
                                        </p:cTn>
                                        <p:tgtEl>
                                          <p:spTgt spid="3"/>
                                        </p:tgtEl>
                                        <p:attrNameLst>
                                          <p:attrName>style.visibility</p:attrName>
                                        </p:attrNameLst>
                                      </p:cBhvr>
                                      <p:to>
                                        <p:strVal val="visible"/>
                                      </p:to>
                                    </p:set>
                                    <p:anim calcmode="lin" valueType="num">
                                      <p:cBhvr additive="base">
                                        <p:cTn id="65" dur="500" fill="hold"/>
                                        <p:tgtEl>
                                          <p:spTgt spid="3"/>
                                        </p:tgtEl>
                                        <p:attrNameLst>
                                          <p:attrName>ppt_x</p:attrName>
                                        </p:attrNameLst>
                                      </p:cBhvr>
                                      <p:tavLst>
                                        <p:tav tm="0">
                                          <p:val>
                                            <p:strVal val="#ppt_x"/>
                                          </p:val>
                                        </p:tav>
                                        <p:tav tm="100000">
                                          <p:val>
                                            <p:strVal val="#ppt_x"/>
                                          </p:val>
                                        </p:tav>
                                      </p:tavLst>
                                    </p:anim>
                                    <p:anim calcmode="lin" valueType="num">
                                      <p:cBhvr additive="base">
                                        <p:cTn id="66" dur="500" fill="hold"/>
                                        <p:tgtEl>
                                          <p:spTgt spid="3"/>
                                        </p:tgtEl>
                                        <p:attrNameLst>
                                          <p:attrName>ppt_y</p:attrName>
                                        </p:attrNameLst>
                                      </p:cBhvr>
                                      <p:tavLst>
                                        <p:tav tm="0">
                                          <p:val>
                                            <p:strVal val="1+#ppt_h/2"/>
                                          </p:val>
                                        </p:tav>
                                        <p:tav tm="100000">
                                          <p:val>
                                            <p:strVal val="#ppt_y"/>
                                          </p:val>
                                        </p:tav>
                                      </p:tavLst>
                                    </p:anim>
                                  </p:childTnLst>
                                </p:cTn>
                              </p:par>
                              <p:par>
                                <p:cTn id="67" presetID="2" presetClass="entr" presetSubtype="4" fill="hold" nodeType="withEffect">
                                  <p:stCondLst>
                                    <p:cond delay="0"/>
                                  </p:stCondLst>
                                  <p:childTnLst>
                                    <p:set>
                                      <p:cBhvr>
                                        <p:cTn id="68" dur="1" fill="hold">
                                          <p:stCondLst>
                                            <p:cond delay="0"/>
                                          </p:stCondLst>
                                        </p:cTn>
                                        <p:tgtEl>
                                          <p:spTgt spid="6"/>
                                        </p:tgtEl>
                                        <p:attrNameLst>
                                          <p:attrName>style.visibility</p:attrName>
                                        </p:attrNameLst>
                                      </p:cBhvr>
                                      <p:to>
                                        <p:strVal val="visible"/>
                                      </p:to>
                                    </p:set>
                                    <p:anim calcmode="lin" valueType="num">
                                      <p:cBhvr additive="base">
                                        <p:cTn id="69" dur="500" fill="hold"/>
                                        <p:tgtEl>
                                          <p:spTgt spid="6"/>
                                        </p:tgtEl>
                                        <p:attrNameLst>
                                          <p:attrName>ppt_x</p:attrName>
                                        </p:attrNameLst>
                                      </p:cBhvr>
                                      <p:tavLst>
                                        <p:tav tm="0">
                                          <p:val>
                                            <p:strVal val="#ppt_x"/>
                                          </p:val>
                                        </p:tav>
                                        <p:tav tm="100000">
                                          <p:val>
                                            <p:strVal val="#ppt_x"/>
                                          </p:val>
                                        </p:tav>
                                      </p:tavLst>
                                    </p:anim>
                                    <p:anim calcmode="lin" valueType="num">
                                      <p:cBhvr additive="base">
                                        <p:cTn id="7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2" presetClass="entr" presetSubtype="4" fill="hold" grpId="0" nodeType="clickEffect">
                                  <p:stCondLst>
                                    <p:cond delay="0"/>
                                  </p:stCondLst>
                                  <p:childTnLst>
                                    <p:set>
                                      <p:cBhvr>
                                        <p:cTn id="74" dur="1" fill="hold">
                                          <p:stCondLst>
                                            <p:cond delay="0"/>
                                          </p:stCondLst>
                                        </p:cTn>
                                        <p:tgtEl>
                                          <p:spTgt spid="86"/>
                                        </p:tgtEl>
                                        <p:attrNameLst>
                                          <p:attrName>style.visibility</p:attrName>
                                        </p:attrNameLst>
                                      </p:cBhvr>
                                      <p:to>
                                        <p:strVal val="visible"/>
                                      </p:to>
                                    </p:set>
                                    <p:anim calcmode="lin" valueType="num">
                                      <p:cBhvr additive="base">
                                        <p:cTn id="75" dur="500" fill="hold"/>
                                        <p:tgtEl>
                                          <p:spTgt spid="86"/>
                                        </p:tgtEl>
                                        <p:attrNameLst>
                                          <p:attrName>ppt_x</p:attrName>
                                        </p:attrNameLst>
                                      </p:cBhvr>
                                      <p:tavLst>
                                        <p:tav tm="0">
                                          <p:val>
                                            <p:strVal val="#ppt_x"/>
                                          </p:val>
                                        </p:tav>
                                        <p:tav tm="100000">
                                          <p:val>
                                            <p:strVal val="#ppt_x"/>
                                          </p:val>
                                        </p:tav>
                                      </p:tavLst>
                                    </p:anim>
                                    <p:anim calcmode="lin" valueType="num">
                                      <p:cBhvr additive="base">
                                        <p:cTn id="76" dur="500" fill="hold"/>
                                        <p:tgtEl>
                                          <p:spTgt spid="86"/>
                                        </p:tgtEl>
                                        <p:attrNameLst>
                                          <p:attrName>ppt_y</p:attrName>
                                        </p:attrNameLst>
                                      </p:cBhvr>
                                      <p:tavLst>
                                        <p:tav tm="0">
                                          <p:val>
                                            <p:strVal val="1+#ppt_h/2"/>
                                          </p:val>
                                        </p:tav>
                                        <p:tav tm="100000">
                                          <p:val>
                                            <p:strVal val="#ppt_y"/>
                                          </p:val>
                                        </p:tav>
                                      </p:tavLst>
                                    </p:anim>
                                  </p:childTnLst>
                                </p:cTn>
                              </p:par>
                              <p:par>
                                <p:cTn id="77" presetID="2" presetClass="entr" presetSubtype="4" fill="hold" nodeType="withEffect">
                                  <p:stCondLst>
                                    <p:cond delay="0"/>
                                  </p:stCondLst>
                                  <p:childTnLst>
                                    <p:set>
                                      <p:cBhvr>
                                        <p:cTn id="78" dur="1" fill="hold">
                                          <p:stCondLst>
                                            <p:cond delay="0"/>
                                          </p:stCondLst>
                                        </p:cTn>
                                        <p:tgtEl>
                                          <p:spTgt spid="10"/>
                                        </p:tgtEl>
                                        <p:attrNameLst>
                                          <p:attrName>style.visibility</p:attrName>
                                        </p:attrNameLst>
                                      </p:cBhvr>
                                      <p:to>
                                        <p:strVal val="visible"/>
                                      </p:to>
                                    </p:set>
                                    <p:anim calcmode="lin" valueType="num">
                                      <p:cBhvr additive="base">
                                        <p:cTn id="79" dur="500" fill="hold"/>
                                        <p:tgtEl>
                                          <p:spTgt spid="10"/>
                                        </p:tgtEl>
                                        <p:attrNameLst>
                                          <p:attrName>ppt_x</p:attrName>
                                        </p:attrNameLst>
                                      </p:cBhvr>
                                      <p:tavLst>
                                        <p:tav tm="0">
                                          <p:val>
                                            <p:strVal val="#ppt_x"/>
                                          </p:val>
                                        </p:tav>
                                        <p:tav tm="100000">
                                          <p:val>
                                            <p:strVal val="#ppt_x"/>
                                          </p:val>
                                        </p:tav>
                                      </p:tavLst>
                                    </p:anim>
                                    <p:anim calcmode="lin" valueType="num">
                                      <p:cBhvr additive="base">
                                        <p:cTn id="80" dur="500" fill="hold"/>
                                        <p:tgtEl>
                                          <p:spTgt spid="10"/>
                                        </p:tgtEl>
                                        <p:attrNameLst>
                                          <p:attrName>ppt_y</p:attrName>
                                        </p:attrNameLst>
                                      </p:cBhvr>
                                      <p:tavLst>
                                        <p:tav tm="0">
                                          <p:val>
                                            <p:strVal val="1+#ppt_h/2"/>
                                          </p:val>
                                        </p:tav>
                                        <p:tav tm="100000">
                                          <p:val>
                                            <p:strVal val="#ppt_y"/>
                                          </p:val>
                                        </p:tav>
                                      </p:tavLst>
                                    </p:anim>
                                  </p:childTnLst>
                                </p:cTn>
                              </p:par>
                              <p:par>
                                <p:cTn id="81" presetID="2" presetClass="entr" presetSubtype="4" fill="hold" nodeType="withEffect">
                                  <p:stCondLst>
                                    <p:cond delay="0"/>
                                  </p:stCondLst>
                                  <p:childTnLst>
                                    <p:set>
                                      <p:cBhvr>
                                        <p:cTn id="82" dur="1" fill="hold">
                                          <p:stCondLst>
                                            <p:cond delay="0"/>
                                          </p:stCondLst>
                                        </p:cTn>
                                        <p:tgtEl>
                                          <p:spTgt spid="11"/>
                                        </p:tgtEl>
                                        <p:attrNameLst>
                                          <p:attrName>style.visibility</p:attrName>
                                        </p:attrNameLst>
                                      </p:cBhvr>
                                      <p:to>
                                        <p:strVal val="visible"/>
                                      </p:to>
                                    </p:set>
                                    <p:anim calcmode="lin" valueType="num">
                                      <p:cBhvr additive="base">
                                        <p:cTn id="83" dur="500" fill="hold"/>
                                        <p:tgtEl>
                                          <p:spTgt spid="11"/>
                                        </p:tgtEl>
                                        <p:attrNameLst>
                                          <p:attrName>ppt_x</p:attrName>
                                        </p:attrNameLst>
                                      </p:cBhvr>
                                      <p:tavLst>
                                        <p:tav tm="0">
                                          <p:val>
                                            <p:strVal val="#ppt_x"/>
                                          </p:val>
                                        </p:tav>
                                        <p:tav tm="100000">
                                          <p:val>
                                            <p:strVal val="#ppt_x"/>
                                          </p:val>
                                        </p:tav>
                                      </p:tavLst>
                                    </p:anim>
                                    <p:anim calcmode="lin" valueType="num">
                                      <p:cBhvr additive="base">
                                        <p:cTn id="84" dur="500" fill="hold"/>
                                        <p:tgtEl>
                                          <p:spTgt spid="11"/>
                                        </p:tgtEl>
                                        <p:attrNameLst>
                                          <p:attrName>ppt_y</p:attrName>
                                        </p:attrNameLst>
                                      </p:cBhvr>
                                      <p:tavLst>
                                        <p:tav tm="0">
                                          <p:val>
                                            <p:strVal val="1+#ppt_h/2"/>
                                          </p:val>
                                        </p:tav>
                                        <p:tav tm="100000">
                                          <p:val>
                                            <p:strVal val="#ppt_y"/>
                                          </p:val>
                                        </p:tav>
                                      </p:tavLst>
                                    </p:anim>
                                  </p:childTnLst>
                                </p:cTn>
                              </p:par>
                              <p:par>
                                <p:cTn id="85" presetID="2" presetClass="entr" presetSubtype="4" fill="hold" grpId="0" nodeType="withEffect">
                                  <p:stCondLst>
                                    <p:cond delay="0"/>
                                  </p:stCondLst>
                                  <p:childTnLst>
                                    <p:set>
                                      <p:cBhvr>
                                        <p:cTn id="86" dur="1" fill="hold">
                                          <p:stCondLst>
                                            <p:cond delay="0"/>
                                          </p:stCondLst>
                                        </p:cTn>
                                        <p:tgtEl>
                                          <p:spTgt spid="62"/>
                                        </p:tgtEl>
                                        <p:attrNameLst>
                                          <p:attrName>style.visibility</p:attrName>
                                        </p:attrNameLst>
                                      </p:cBhvr>
                                      <p:to>
                                        <p:strVal val="visible"/>
                                      </p:to>
                                    </p:set>
                                    <p:anim calcmode="lin" valueType="num">
                                      <p:cBhvr additive="base">
                                        <p:cTn id="87" dur="500" fill="hold"/>
                                        <p:tgtEl>
                                          <p:spTgt spid="62"/>
                                        </p:tgtEl>
                                        <p:attrNameLst>
                                          <p:attrName>ppt_x</p:attrName>
                                        </p:attrNameLst>
                                      </p:cBhvr>
                                      <p:tavLst>
                                        <p:tav tm="0">
                                          <p:val>
                                            <p:strVal val="#ppt_x"/>
                                          </p:val>
                                        </p:tav>
                                        <p:tav tm="100000">
                                          <p:val>
                                            <p:strVal val="#ppt_x"/>
                                          </p:val>
                                        </p:tav>
                                      </p:tavLst>
                                    </p:anim>
                                    <p:anim calcmode="lin" valueType="num">
                                      <p:cBhvr additive="base">
                                        <p:cTn id="88" dur="500" fill="hold"/>
                                        <p:tgtEl>
                                          <p:spTgt spid="62"/>
                                        </p:tgtEl>
                                        <p:attrNameLst>
                                          <p:attrName>ppt_y</p:attrName>
                                        </p:attrNameLst>
                                      </p:cBhvr>
                                      <p:tavLst>
                                        <p:tav tm="0">
                                          <p:val>
                                            <p:strVal val="1+#ppt_h/2"/>
                                          </p:val>
                                        </p:tav>
                                        <p:tav tm="100000">
                                          <p:val>
                                            <p:strVal val="#ppt_y"/>
                                          </p:val>
                                        </p:tav>
                                      </p:tavLst>
                                    </p:anim>
                                  </p:childTnLst>
                                </p:cTn>
                              </p:par>
                            </p:childTnLst>
                          </p:cTn>
                        </p:par>
                      </p:childTnLst>
                    </p:cTn>
                  </p:par>
                  <p:par>
                    <p:cTn id="89" fill="hold">
                      <p:stCondLst>
                        <p:cond delay="indefinite"/>
                      </p:stCondLst>
                      <p:childTnLst>
                        <p:par>
                          <p:cTn id="90" fill="hold">
                            <p:stCondLst>
                              <p:cond delay="0"/>
                            </p:stCondLst>
                            <p:childTnLst>
                              <p:par>
                                <p:cTn id="91" presetID="2" presetClass="entr" presetSubtype="4" fill="hold" grpId="0" nodeType="clickEffect">
                                  <p:stCondLst>
                                    <p:cond delay="0"/>
                                  </p:stCondLst>
                                  <p:childTnLst>
                                    <p:set>
                                      <p:cBhvr>
                                        <p:cTn id="92" dur="1" fill="hold">
                                          <p:stCondLst>
                                            <p:cond delay="0"/>
                                          </p:stCondLst>
                                        </p:cTn>
                                        <p:tgtEl>
                                          <p:spTgt spid="50"/>
                                        </p:tgtEl>
                                        <p:attrNameLst>
                                          <p:attrName>style.visibility</p:attrName>
                                        </p:attrNameLst>
                                      </p:cBhvr>
                                      <p:to>
                                        <p:strVal val="visible"/>
                                      </p:to>
                                    </p:set>
                                    <p:anim calcmode="lin" valueType="num">
                                      <p:cBhvr additive="base">
                                        <p:cTn id="93" dur="500" fill="hold"/>
                                        <p:tgtEl>
                                          <p:spTgt spid="50"/>
                                        </p:tgtEl>
                                        <p:attrNameLst>
                                          <p:attrName>ppt_x</p:attrName>
                                        </p:attrNameLst>
                                      </p:cBhvr>
                                      <p:tavLst>
                                        <p:tav tm="0">
                                          <p:val>
                                            <p:strVal val="#ppt_x"/>
                                          </p:val>
                                        </p:tav>
                                        <p:tav tm="100000">
                                          <p:val>
                                            <p:strVal val="#ppt_x"/>
                                          </p:val>
                                        </p:tav>
                                      </p:tavLst>
                                    </p:anim>
                                    <p:anim calcmode="lin" valueType="num">
                                      <p:cBhvr additive="base">
                                        <p:cTn id="94" dur="500" fill="hold"/>
                                        <p:tgtEl>
                                          <p:spTgt spid="50"/>
                                        </p:tgtEl>
                                        <p:attrNameLst>
                                          <p:attrName>ppt_y</p:attrName>
                                        </p:attrNameLst>
                                      </p:cBhvr>
                                      <p:tavLst>
                                        <p:tav tm="0">
                                          <p:val>
                                            <p:strVal val="1+#ppt_h/2"/>
                                          </p:val>
                                        </p:tav>
                                        <p:tav tm="100000">
                                          <p:val>
                                            <p:strVal val="#ppt_y"/>
                                          </p:val>
                                        </p:tav>
                                      </p:tavLst>
                                    </p:anim>
                                  </p:childTnLst>
                                </p:cTn>
                              </p:par>
                              <p:par>
                                <p:cTn id="95" presetID="2" presetClass="entr" presetSubtype="4" fill="hold" nodeType="withEffect">
                                  <p:stCondLst>
                                    <p:cond delay="0"/>
                                  </p:stCondLst>
                                  <p:childTnLst>
                                    <p:set>
                                      <p:cBhvr>
                                        <p:cTn id="96" dur="1" fill="hold">
                                          <p:stCondLst>
                                            <p:cond delay="0"/>
                                          </p:stCondLst>
                                        </p:cTn>
                                        <p:tgtEl>
                                          <p:spTgt spid="13"/>
                                        </p:tgtEl>
                                        <p:attrNameLst>
                                          <p:attrName>style.visibility</p:attrName>
                                        </p:attrNameLst>
                                      </p:cBhvr>
                                      <p:to>
                                        <p:strVal val="visible"/>
                                      </p:to>
                                    </p:set>
                                    <p:anim calcmode="lin" valueType="num">
                                      <p:cBhvr additive="base">
                                        <p:cTn id="97" dur="500" fill="hold"/>
                                        <p:tgtEl>
                                          <p:spTgt spid="13"/>
                                        </p:tgtEl>
                                        <p:attrNameLst>
                                          <p:attrName>ppt_x</p:attrName>
                                        </p:attrNameLst>
                                      </p:cBhvr>
                                      <p:tavLst>
                                        <p:tav tm="0">
                                          <p:val>
                                            <p:strVal val="#ppt_x"/>
                                          </p:val>
                                        </p:tav>
                                        <p:tav tm="100000">
                                          <p:val>
                                            <p:strVal val="#ppt_x"/>
                                          </p:val>
                                        </p:tav>
                                      </p:tavLst>
                                    </p:anim>
                                    <p:anim calcmode="lin" valueType="num">
                                      <p:cBhvr additive="base">
                                        <p:cTn id="98" dur="500" fill="hold"/>
                                        <p:tgtEl>
                                          <p:spTgt spid="13"/>
                                        </p:tgtEl>
                                        <p:attrNameLst>
                                          <p:attrName>ppt_y</p:attrName>
                                        </p:attrNameLst>
                                      </p:cBhvr>
                                      <p:tavLst>
                                        <p:tav tm="0">
                                          <p:val>
                                            <p:strVal val="1+#ppt_h/2"/>
                                          </p:val>
                                        </p:tav>
                                        <p:tav tm="100000">
                                          <p:val>
                                            <p:strVal val="#ppt_y"/>
                                          </p:val>
                                        </p:tav>
                                      </p:tavLst>
                                    </p:anim>
                                  </p:childTnLst>
                                </p:cTn>
                              </p:par>
                              <p:par>
                                <p:cTn id="99" presetID="2" presetClass="entr" presetSubtype="4" fill="hold" grpId="0" nodeType="withEffect">
                                  <p:stCondLst>
                                    <p:cond delay="0"/>
                                  </p:stCondLst>
                                  <p:childTnLst>
                                    <p:set>
                                      <p:cBhvr>
                                        <p:cTn id="100" dur="1" fill="hold">
                                          <p:stCondLst>
                                            <p:cond delay="0"/>
                                          </p:stCondLst>
                                        </p:cTn>
                                        <p:tgtEl>
                                          <p:spTgt spid="85"/>
                                        </p:tgtEl>
                                        <p:attrNameLst>
                                          <p:attrName>style.visibility</p:attrName>
                                        </p:attrNameLst>
                                      </p:cBhvr>
                                      <p:to>
                                        <p:strVal val="visible"/>
                                      </p:to>
                                    </p:set>
                                    <p:anim calcmode="lin" valueType="num">
                                      <p:cBhvr additive="base">
                                        <p:cTn id="101" dur="500" fill="hold"/>
                                        <p:tgtEl>
                                          <p:spTgt spid="85"/>
                                        </p:tgtEl>
                                        <p:attrNameLst>
                                          <p:attrName>ppt_x</p:attrName>
                                        </p:attrNameLst>
                                      </p:cBhvr>
                                      <p:tavLst>
                                        <p:tav tm="0">
                                          <p:val>
                                            <p:strVal val="#ppt_x"/>
                                          </p:val>
                                        </p:tav>
                                        <p:tav tm="100000">
                                          <p:val>
                                            <p:strVal val="#ppt_x"/>
                                          </p:val>
                                        </p:tav>
                                      </p:tavLst>
                                    </p:anim>
                                    <p:anim calcmode="lin" valueType="num">
                                      <p:cBhvr additive="base">
                                        <p:cTn id="102" dur="500" fill="hold"/>
                                        <p:tgtEl>
                                          <p:spTgt spid="85"/>
                                        </p:tgtEl>
                                        <p:attrNameLst>
                                          <p:attrName>ppt_y</p:attrName>
                                        </p:attrNameLst>
                                      </p:cBhvr>
                                      <p:tavLst>
                                        <p:tav tm="0">
                                          <p:val>
                                            <p:strVal val="1+#ppt_h/2"/>
                                          </p:val>
                                        </p:tav>
                                        <p:tav tm="100000">
                                          <p:val>
                                            <p:strVal val="#ppt_y"/>
                                          </p:val>
                                        </p:tav>
                                      </p:tavLst>
                                    </p:anim>
                                  </p:childTnLst>
                                </p:cTn>
                              </p:par>
                              <p:par>
                                <p:cTn id="103" presetID="2" presetClass="entr" presetSubtype="4" fill="hold" nodeType="withEffect">
                                  <p:stCondLst>
                                    <p:cond delay="0"/>
                                  </p:stCondLst>
                                  <p:childTnLst>
                                    <p:set>
                                      <p:cBhvr>
                                        <p:cTn id="104" dur="1" fill="hold">
                                          <p:stCondLst>
                                            <p:cond delay="0"/>
                                          </p:stCondLst>
                                        </p:cTn>
                                        <p:tgtEl>
                                          <p:spTgt spid="55"/>
                                        </p:tgtEl>
                                        <p:attrNameLst>
                                          <p:attrName>style.visibility</p:attrName>
                                        </p:attrNameLst>
                                      </p:cBhvr>
                                      <p:to>
                                        <p:strVal val="visible"/>
                                      </p:to>
                                    </p:set>
                                    <p:anim calcmode="lin" valueType="num">
                                      <p:cBhvr additive="base">
                                        <p:cTn id="105" dur="500" fill="hold"/>
                                        <p:tgtEl>
                                          <p:spTgt spid="55"/>
                                        </p:tgtEl>
                                        <p:attrNameLst>
                                          <p:attrName>ppt_x</p:attrName>
                                        </p:attrNameLst>
                                      </p:cBhvr>
                                      <p:tavLst>
                                        <p:tav tm="0">
                                          <p:val>
                                            <p:strVal val="#ppt_x"/>
                                          </p:val>
                                        </p:tav>
                                        <p:tav tm="100000">
                                          <p:val>
                                            <p:strVal val="#ppt_x"/>
                                          </p:val>
                                        </p:tav>
                                      </p:tavLst>
                                    </p:anim>
                                    <p:anim calcmode="lin" valueType="num">
                                      <p:cBhvr additive="base">
                                        <p:cTn id="106" dur="500" fill="hold"/>
                                        <p:tgtEl>
                                          <p:spTgt spid="55"/>
                                        </p:tgtEl>
                                        <p:attrNameLst>
                                          <p:attrName>ppt_y</p:attrName>
                                        </p:attrNameLst>
                                      </p:cBhvr>
                                      <p:tavLst>
                                        <p:tav tm="0">
                                          <p:val>
                                            <p:strVal val="1+#ppt_h/2"/>
                                          </p:val>
                                        </p:tav>
                                        <p:tav tm="100000">
                                          <p:val>
                                            <p:strVal val="#ppt_y"/>
                                          </p:val>
                                        </p:tav>
                                      </p:tavLst>
                                    </p:anim>
                                  </p:childTnLst>
                                </p:cTn>
                              </p:par>
                              <p:par>
                                <p:cTn id="107" presetID="2" presetClass="entr" presetSubtype="4" fill="hold" nodeType="withEffect">
                                  <p:stCondLst>
                                    <p:cond delay="0"/>
                                  </p:stCondLst>
                                  <p:childTnLst>
                                    <p:set>
                                      <p:cBhvr>
                                        <p:cTn id="108" dur="1" fill="hold">
                                          <p:stCondLst>
                                            <p:cond delay="0"/>
                                          </p:stCondLst>
                                        </p:cTn>
                                        <p:tgtEl>
                                          <p:spTgt spid="57"/>
                                        </p:tgtEl>
                                        <p:attrNameLst>
                                          <p:attrName>style.visibility</p:attrName>
                                        </p:attrNameLst>
                                      </p:cBhvr>
                                      <p:to>
                                        <p:strVal val="visible"/>
                                      </p:to>
                                    </p:set>
                                    <p:anim calcmode="lin" valueType="num">
                                      <p:cBhvr additive="base">
                                        <p:cTn id="109" dur="500" fill="hold"/>
                                        <p:tgtEl>
                                          <p:spTgt spid="57"/>
                                        </p:tgtEl>
                                        <p:attrNameLst>
                                          <p:attrName>ppt_x</p:attrName>
                                        </p:attrNameLst>
                                      </p:cBhvr>
                                      <p:tavLst>
                                        <p:tav tm="0">
                                          <p:val>
                                            <p:strVal val="#ppt_x"/>
                                          </p:val>
                                        </p:tav>
                                        <p:tav tm="100000">
                                          <p:val>
                                            <p:strVal val="#ppt_x"/>
                                          </p:val>
                                        </p:tav>
                                      </p:tavLst>
                                    </p:anim>
                                    <p:anim calcmode="lin" valueType="num">
                                      <p:cBhvr additive="base">
                                        <p:cTn id="110" dur="500" fill="hold"/>
                                        <p:tgtEl>
                                          <p:spTgt spid="57"/>
                                        </p:tgtEl>
                                        <p:attrNameLst>
                                          <p:attrName>ppt_y</p:attrName>
                                        </p:attrNameLst>
                                      </p:cBhvr>
                                      <p:tavLst>
                                        <p:tav tm="0">
                                          <p:val>
                                            <p:strVal val="1+#ppt_h/2"/>
                                          </p:val>
                                        </p:tav>
                                        <p:tav tm="100000">
                                          <p:val>
                                            <p:strVal val="#ppt_y"/>
                                          </p:val>
                                        </p:tav>
                                      </p:tavLst>
                                    </p:anim>
                                  </p:childTnLst>
                                </p:cTn>
                              </p:par>
                              <p:par>
                                <p:cTn id="111" presetID="2" presetClass="entr" presetSubtype="4" fill="hold" nodeType="withEffect">
                                  <p:stCondLst>
                                    <p:cond delay="0"/>
                                  </p:stCondLst>
                                  <p:childTnLst>
                                    <p:set>
                                      <p:cBhvr>
                                        <p:cTn id="112" dur="1" fill="hold">
                                          <p:stCondLst>
                                            <p:cond delay="0"/>
                                          </p:stCondLst>
                                        </p:cTn>
                                        <p:tgtEl>
                                          <p:spTgt spid="56"/>
                                        </p:tgtEl>
                                        <p:attrNameLst>
                                          <p:attrName>style.visibility</p:attrName>
                                        </p:attrNameLst>
                                      </p:cBhvr>
                                      <p:to>
                                        <p:strVal val="visible"/>
                                      </p:to>
                                    </p:set>
                                    <p:anim calcmode="lin" valueType="num">
                                      <p:cBhvr additive="base">
                                        <p:cTn id="113" dur="500" fill="hold"/>
                                        <p:tgtEl>
                                          <p:spTgt spid="56"/>
                                        </p:tgtEl>
                                        <p:attrNameLst>
                                          <p:attrName>ppt_x</p:attrName>
                                        </p:attrNameLst>
                                      </p:cBhvr>
                                      <p:tavLst>
                                        <p:tav tm="0">
                                          <p:val>
                                            <p:strVal val="#ppt_x"/>
                                          </p:val>
                                        </p:tav>
                                        <p:tav tm="100000">
                                          <p:val>
                                            <p:strVal val="#ppt_x"/>
                                          </p:val>
                                        </p:tav>
                                      </p:tavLst>
                                    </p:anim>
                                    <p:anim calcmode="lin" valueType="num">
                                      <p:cBhvr additive="base">
                                        <p:cTn id="114" dur="500" fill="hold"/>
                                        <p:tgtEl>
                                          <p:spTgt spid="56"/>
                                        </p:tgtEl>
                                        <p:attrNameLst>
                                          <p:attrName>ppt_y</p:attrName>
                                        </p:attrNameLst>
                                      </p:cBhvr>
                                      <p:tavLst>
                                        <p:tav tm="0">
                                          <p:val>
                                            <p:strVal val="1+#ppt_h/2"/>
                                          </p:val>
                                        </p:tav>
                                        <p:tav tm="100000">
                                          <p:val>
                                            <p:strVal val="#ppt_y"/>
                                          </p:val>
                                        </p:tav>
                                      </p:tavLst>
                                    </p:anim>
                                  </p:childTnLst>
                                </p:cTn>
                              </p:par>
                            </p:childTnLst>
                          </p:cTn>
                        </p:par>
                      </p:childTnLst>
                    </p:cTn>
                  </p:par>
                  <p:par>
                    <p:cTn id="115" fill="hold">
                      <p:stCondLst>
                        <p:cond delay="indefinite"/>
                      </p:stCondLst>
                      <p:childTnLst>
                        <p:par>
                          <p:cTn id="116" fill="hold">
                            <p:stCondLst>
                              <p:cond delay="0"/>
                            </p:stCondLst>
                            <p:childTnLst>
                              <p:par>
                                <p:cTn id="117" presetID="2" presetClass="entr" presetSubtype="4" fill="hold" grpId="0" nodeType="clickEffect">
                                  <p:stCondLst>
                                    <p:cond delay="0"/>
                                  </p:stCondLst>
                                  <p:childTnLst>
                                    <p:set>
                                      <p:cBhvr>
                                        <p:cTn id="118" dur="1" fill="hold">
                                          <p:stCondLst>
                                            <p:cond delay="0"/>
                                          </p:stCondLst>
                                        </p:cTn>
                                        <p:tgtEl>
                                          <p:spTgt spid="63"/>
                                        </p:tgtEl>
                                        <p:attrNameLst>
                                          <p:attrName>style.visibility</p:attrName>
                                        </p:attrNameLst>
                                      </p:cBhvr>
                                      <p:to>
                                        <p:strVal val="visible"/>
                                      </p:to>
                                    </p:set>
                                    <p:anim calcmode="lin" valueType="num">
                                      <p:cBhvr additive="base">
                                        <p:cTn id="119" dur="500" fill="hold"/>
                                        <p:tgtEl>
                                          <p:spTgt spid="63"/>
                                        </p:tgtEl>
                                        <p:attrNameLst>
                                          <p:attrName>ppt_x</p:attrName>
                                        </p:attrNameLst>
                                      </p:cBhvr>
                                      <p:tavLst>
                                        <p:tav tm="0">
                                          <p:val>
                                            <p:strVal val="#ppt_x"/>
                                          </p:val>
                                        </p:tav>
                                        <p:tav tm="100000">
                                          <p:val>
                                            <p:strVal val="#ppt_x"/>
                                          </p:val>
                                        </p:tav>
                                      </p:tavLst>
                                    </p:anim>
                                    <p:anim calcmode="lin" valueType="num">
                                      <p:cBhvr additive="base">
                                        <p:cTn id="120" dur="500" fill="hold"/>
                                        <p:tgtEl>
                                          <p:spTgt spid="63"/>
                                        </p:tgtEl>
                                        <p:attrNameLst>
                                          <p:attrName>ppt_y</p:attrName>
                                        </p:attrNameLst>
                                      </p:cBhvr>
                                      <p:tavLst>
                                        <p:tav tm="0">
                                          <p:val>
                                            <p:strVal val="1+#ppt_h/2"/>
                                          </p:val>
                                        </p:tav>
                                        <p:tav tm="100000">
                                          <p:val>
                                            <p:strVal val="#ppt_y"/>
                                          </p:val>
                                        </p:tav>
                                      </p:tavLst>
                                    </p:anim>
                                  </p:childTnLst>
                                </p:cTn>
                              </p:par>
                              <p:par>
                                <p:cTn id="121" presetID="2" presetClass="entr" presetSubtype="4" fill="hold" nodeType="withEffect">
                                  <p:stCondLst>
                                    <p:cond delay="0"/>
                                  </p:stCondLst>
                                  <p:childTnLst>
                                    <p:set>
                                      <p:cBhvr>
                                        <p:cTn id="122" dur="1" fill="hold">
                                          <p:stCondLst>
                                            <p:cond delay="0"/>
                                          </p:stCondLst>
                                        </p:cTn>
                                        <p:tgtEl>
                                          <p:spTgt spid="14"/>
                                        </p:tgtEl>
                                        <p:attrNameLst>
                                          <p:attrName>style.visibility</p:attrName>
                                        </p:attrNameLst>
                                      </p:cBhvr>
                                      <p:to>
                                        <p:strVal val="visible"/>
                                      </p:to>
                                    </p:set>
                                    <p:anim calcmode="lin" valueType="num">
                                      <p:cBhvr additive="base">
                                        <p:cTn id="123" dur="500" fill="hold"/>
                                        <p:tgtEl>
                                          <p:spTgt spid="14"/>
                                        </p:tgtEl>
                                        <p:attrNameLst>
                                          <p:attrName>ppt_x</p:attrName>
                                        </p:attrNameLst>
                                      </p:cBhvr>
                                      <p:tavLst>
                                        <p:tav tm="0">
                                          <p:val>
                                            <p:strVal val="#ppt_x"/>
                                          </p:val>
                                        </p:tav>
                                        <p:tav tm="100000">
                                          <p:val>
                                            <p:strVal val="#ppt_x"/>
                                          </p:val>
                                        </p:tav>
                                      </p:tavLst>
                                    </p:anim>
                                    <p:anim calcmode="lin" valueType="num">
                                      <p:cBhvr additive="base">
                                        <p:cTn id="124" dur="500" fill="hold"/>
                                        <p:tgtEl>
                                          <p:spTgt spid="14"/>
                                        </p:tgtEl>
                                        <p:attrNameLst>
                                          <p:attrName>ppt_y</p:attrName>
                                        </p:attrNameLst>
                                      </p:cBhvr>
                                      <p:tavLst>
                                        <p:tav tm="0">
                                          <p:val>
                                            <p:strVal val="1+#ppt_h/2"/>
                                          </p:val>
                                        </p:tav>
                                        <p:tav tm="100000">
                                          <p:val>
                                            <p:strVal val="#ppt_y"/>
                                          </p:val>
                                        </p:tav>
                                      </p:tavLst>
                                    </p:anim>
                                  </p:childTnLst>
                                </p:cTn>
                              </p:par>
                              <p:par>
                                <p:cTn id="125" presetID="2" presetClass="entr" presetSubtype="4" fill="hold" grpId="0" nodeType="withEffect">
                                  <p:stCondLst>
                                    <p:cond delay="0"/>
                                  </p:stCondLst>
                                  <p:childTnLst>
                                    <p:set>
                                      <p:cBhvr>
                                        <p:cTn id="126" dur="1" fill="hold">
                                          <p:stCondLst>
                                            <p:cond delay="0"/>
                                          </p:stCondLst>
                                        </p:cTn>
                                        <p:tgtEl>
                                          <p:spTgt spid="87"/>
                                        </p:tgtEl>
                                        <p:attrNameLst>
                                          <p:attrName>style.visibility</p:attrName>
                                        </p:attrNameLst>
                                      </p:cBhvr>
                                      <p:to>
                                        <p:strVal val="visible"/>
                                      </p:to>
                                    </p:set>
                                    <p:anim calcmode="lin" valueType="num">
                                      <p:cBhvr additive="base">
                                        <p:cTn id="127" dur="500" fill="hold"/>
                                        <p:tgtEl>
                                          <p:spTgt spid="87"/>
                                        </p:tgtEl>
                                        <p:attrNameLst>
                                          <p:attrName>ppt_x</p:attrName>
                                        </p:attrNameLst>
                                      </p:cBhvr>
                                      <p:tavLst>
                                        <p:tav tm="0">
                                          <p:val>
                                            <p:strVal val="#ppt_x"/>
                                          </p:val>
                                        </p:tav>
                                        <p:tav tm="100000">
                                          <p:val>
                                            <p:strVal val="#ppt_x"/>
                                          </p:val>
                                        </p:tav>
                                      </p:tavLst>
                                    </p:anim>
                                    <p:anim calcmode="lin" valueType="num">
                                      <p:cBhvr additive="base">
                                        <p:cTn id="128" dur="500" fill="hold"/>
                                        <p:tgtEl>
                                          <p:spTgt spid="87"/>
                                        </p:tgtEl>
                                        <p:attrNameLst>
                                          <p:attrName>ppt_y</p:attrName>
                                        </p:attrNameLst>
                                      </p:cBhvr>
                                      <p:tavLst>
                                        <p:tav tm="0">
                                          <p:val>
                                            <p:strVal val="1+#ppt_h/2"/>
                                          </p:val>
                                        </p:tav>
                                        <p:tav tm="100000">
                                          <p:val>
                                            <p:strVal val="#ppt_y"/>
                                          </p:val>
                                        </p:tav>
                                      </p:tavLst>
                                    </p:anim>
                                  </p:childTnLst>
                                </p:cTn>
                              </p:par>
                              <p:par>
                                <p:cTn id="129" presetID="2" presetClass="entr" presetSubtype="4" fill="hold" nodeType="withEffect">
                                  <p:stCondLst>
                                    <p:cond delay="0"/>
                                  </p:stCondLst>
                                  <p:childTnLst>
                                    <p:set>
                                      <p:cBhvr>
                                        <p:cTn id="130" dur="1" fill="hold">
                                          <p:stCondLst>
                                            <p:cond delay="0"/>
                                          </p:stCondLst>
                                        </p:cTn>
                                        <p:tgtEl>
                                          <p:spTgt spid="16"/>
                                        </p:tgtEl>
                                        <p:attrNameLst>
                                          <p:attrName>style.visibility</p:attrName>
                                        </p:attrNameLst>
                                      </p:cBhvr>
                                      <p:to>
                                        <p:strVal val="visible"/>
                                      </p:to>
                                    </p:set>
                                    <p:anim calcmode="lin" valueType="num">
                                      <p:cBhvr additive="base">
                                        <p:cTn id="131" dur="500" fill="hold"/>
                                        <p:tgtEl>
                                          <p:spTgt spid="16"/>
                                        </p:tgtEl>
                                        <p:attrNameLst>
                                          <p:attrName>ppt_x</p:attrName>
                                        </p:attrNameLst>
                                      </p:cBhvr>
                                      <p:tavLst>
                                        <p:tav tm="0">
                                          <p:val>
                                            <p:strVal val="#ppt_x"/>
                                          </p:val>
                                        </p:tav>
                                        <p:tav tm="100000">
                                          <p:val>
                                            <p:strVal val="#ppt_x"/>
                                          </p:val>
                                        </p:tav>
                                      </p:tavLst>
                                    </p:anim>
                                    <p:anim calcmode="lin" valueType="num">
                                      <p:cBhvr additive="base">
                                        <p:cTn id="132"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133" fill="hold">
                      <p:stCondLst>
                        <p:cond delay="indefinite"/>
                      </p:stCondLst>
                      <p:childTnLst>
                        <p:par>
                          <p:cTn id="134" fill="hold">
                            <p:stCondLst>
                              <p:cond delay="0"/>
                            </p:stCondLst>
                            <p:childTnLst>
                              <p:par>
                                <p:cTn id="135" presetID="2" presetClass="entr" presetSubtype="4" fill="hold" grpId="0" nodeType="clickEffect">
                                  <p:stCondLst>
                                    <p:cond delay="0"/>
                                  </p:stCondLst>
                                  <p:childTnLst>
                                    <p:set>
                                      <p:cBhvr>
                                        <p:cTn id="136" dur="1" fill="hold">
                                          <p:stCondLst>
                                            <p:cond delay="0"/>
                                          </p:stCondLst>
                                        </p:cTn>
                                        <p:tgtEl>
                                          <p:spTgt spid="78"/>
                                        </p:tgtEl>
                                        <p:attrNameLst>
                                          <p:attrName>style.visibility</p:attrName>
                                        </p:attrNameLst>
                                      </p:cBhvr>
                                      <p:to>
                                        <p:strVal val="visible"/>
                                      </p:to>
                                    </p:set>
                                    <p:anim calcmode="lin" valueType="num">
                                      <p:cBhvr additive="base">
                                        <p:cTn id="137" dur="500" fill="hold"/>
                                        <p:tgtEl>
                                          <p:spTgt spid="78"/>
                                        </p:tgtEl>
                                        <p:attrNameLst>
                                          <p:attrName>ppt_x</p:attrName>
                                        </p:attrNameLst>
                                      </p:cBhvr>
                                      <p:tavLst>
                                        <p:tav tm="0">
                                          <p:val>
                                            <p:strVal val="#ppt_x"/>
                                          </p:val>
                                        </p:tav>
                                        <p:tav tm="100000">
                                          <p:val>
                                            <p:strVal val="#ppt_x"/>
                                          </p:val>
                                        </p:tav>
                                      </p:tavLst>
                                    </p:anim>
                                    <p:anim calcmode="lin" valueType="num">
                                      <p:cBhvr additive="base">
                                        <p:cTn id="138" dur="500" fill="hold"/>
                                        <p:tgtEl>
                                          <p:spTgt spid="78"/>
                                        </p:tgtEl>
                                        <p:attrNameLst>
                                          <p:attrName>ppt_y</p:attrName>
                                        </p:attrNameLst>
                                      </p:cBhvr>
                                      <p:tavLst>
                                        <p:tav tm="0">
                                          <p:val>
                                            <p:strVal val="1+#ppt_h/2"/>
                                          </p:val>
                                        </p:tav>
                                        <p:tav tm="100000">
                                          <p:val>
                                            <p:strVal val="#ppt_y"/>
                                          </p:val>
                                        </p:tav>
                                      </p:tavLst>
                                    </p:anim>
                                  </p:childTnLst>
                                </p:cTn>
                              </p:par>
                              <p:par>
                                <p:cTn id="139" presetID="2" presetClass="entr" presetSubtype="4" fill="hold" nodeType="withEffect">
                                  <p:stCondLst>
                                    <p:cond delay="0"/>
                                  </p:stCondLst>
                                  <p:childTnLst>
                                    <p:set>
                                      <p:cBhvr>
                                        <p:cTn id="140" dur="1" fill="hold">
                                          <p:stCondLst>
                                            <p:cond delay="0"/>
                                          </p:stCondLst>
                                        </p:cTn>
                                        <p:tgtEl>
                                          <p:spTgt spid="36"/>
                                        </p:tgtEl>
                                        <p:attrNameLst>
                                          <p:attrName>style.visibility</p:attrName>
                                        </p:attrNameLst>
                                      </p:cBhvr>
                                      <p:to>
                                        <p:strVal val="visible"/>
                                      </p:to>
                                    </p:set>
                                    <p:anim calcmode="lin" valueType="num">
                                      <p:cBhvr additive="base">
                                        <p:cTn id="141" dur="500" fill="hold"/>
                                        <p:tgtEl>
                                          <p:spTgt spid="36"/>
                                        </p:tgtEl>
                                        <p:attrNameLst>
                                          <p:attrName>ppt_x</p:attrName>
                                        </p:attrNameLst>
                                      </p:cBhvr>
                                      <p:tavLst>
                                        <p:tav tm="0">
                                          <p:val>
                                            <p:strVal val="#ppt_x"/>
                                          </p:val>
                                        </p:tav>
                                        <p:tav tm="100000">
                                          <p:val>
                                            <p:strVal val="#ppt_x"/>
                                          </p:val>
                                        </p:tav>
                                      </p:tavLst>
                                    </p:anim>
                                    <p:anim calcmode="lin" valueType="num">
                                      <p:cBhvr additive="base">
                                        <p:cTn id="142" dur="500" fill="hold"/>
                                        <p:tgtEl>
                                          <p:spTgt spid="36"/>
                                        </p:tgtEl>
                                        <p:attrNameLst>
                                          <p:attrName>ppt_y</p:attrName>
                                        </p:attrNameLst>
                                      </p:cBhvr>
                                      <p:tavLst>
                                        <p:tav tm="0">
                                          <p:val>
                                            <p:strVal val="1+#ppt_h/2"/>
                                          </p:val>
                                        </p:tav>
                                        <p:tav tm="100000">
                                          <p:val>
                                            <p:strVal val="#ppt_y"/>
                                          </p:val>
                                        </p:tav>
                                      </p:tavLst>
                                    </p:anim>
                                  </p:childTnLst>
                                </p:cTn>
                              </p:par>
                              <p:par>
                                <p:cTn id="143" presetID="2" presetClass="entr" presetSubtype="4" fill="hold" grpId="0" nodeType="withEffect">
                                  <p:stCondLst>
                                    <p:cond delay="0"/>
                                  </p:stCondLst>
                                  <p:childTnLst>
                                    <p:set>
                                      <p:cBhvr>
                                        <p:cTn id="144" dur="1" fill="hold">
                                          <p:stCondLst>
                                            <p:cond delay="0"/>
                                          </p:stCondLst>
                                        </p:cTn>
                                        <p:tgtEl>
                                          <p:spTgt spid="77"/>
                                        </p:tgtEl>
                                        <p:attrNameLst>
                                          <p:attrName>style.visibility</p:attrName>
                                        </p:attrNameLst>
                                      </p:cBhvr>
                                      <p:to>
                                        <p:strVal val="visible"/>
                                      </p:to>
                                    </p:set>
                                    <p:anim calcmode="lin" valueType="num">
                                      <p:cBhvr additive="base">
                                        <p:cTn id="145" dur="500" fill="hold"/>
                                        <p:tgtEl>
                                          <p:spTgt spid="77"/>
                                        </p:tgtEl>
                                        <p:attrNameLst>
                                          <p:attrName>ppt_x</p:attrName>
                                        </p:attrNameLst>
                                      </p:cBhvr>
                                      <p:tavLst>
                                        <p:tav tm="0">
                                          <p:val>
                                            <p:strVal val="#ppt_x"/>
                                          </p:val>
                                        </p:tav>
                                        <p:tav tm="100000">
                                          <p:val>
                                            <p:strVal val="#ppt_x"/>
                                          </p:val>
                                        </p:tav>
                                      </p:tavLst>
                                    </p:anim>
                                    <p:anim calcmode="lin" valueType="num">
                                      <p:cBhvr additive="base">
                                        <p:cTn id="146" dur="500" fill="hold"/>
                                        <p:tgtEl>
                                          <p:spTgt spid="77"/>
                                        </p:tgtEl>
                                        <p:attrNameLst>
                                          <p:attrName>ppt_y</p:attrName>
                                        </p:attrNameLst>
                                      </p:cBhvr>
                                      <p:tavLst>
                                        <p:tav tm="0">
                                          <p:val>
                                            <p:strVal val="1+#ppt_h/2"/>
                                          </p:val>
                                        </p:tav>
                                        <p:tav tm="100000">
                                          <p:val>
                                            <p:strVal val="#ppt_y"/>
                                          </p:val>
                                        </p:tav>
                                      </p:tavLst>
                                    </p:anim>
                                  </p:childTnLst>
                                </p:cTn>
                              </p:par>
                              <p:par>
                                <p:cTn id="147" presetID="2" presetClass="entr" presetSubtype="4" fill="hold" nodeType="withEffect">
                                  <p:stCondLst>
                                    <p:cond delay="0"/>
                                  </p:stCondLst>
                                  <p:childTnLst>
                                    <p:set>
                                      <p:cBhvr>
                                        <p:cTn id="148" dur="1" fill="hold">
                                          <p:stCondLst>
                                            <p:cond delay="0"/>
                                          </p:stCondLst>
                                        </p:cTn>
                                        <p:tgtEl>
                                          <p:spTgt spid="25"/>
                                        </p:tgtEl>
                                        <p:attrNameLst>
                                          <p:attrName>style.visibility</p:attrName>
                                        </p:attrNameLst>
                                      </p:cBhvr>
                                      <p:to>
                                        <p:strVal val="visible"/>
                                      </p:to>
                                    </p:set>
                                    <p:anim calcmode="lin" valueType="num">
                                      <p:cBhvr additive="base">
                                        <p:cTn id="149" dur="500" fill="hold"/>
                                        <p:tgtEl>
                                          <p:spTgt spid="25"/>
                                        </p:tgtEl>
                                        <p:attrNameLst>
                                          <p:attrName>ppt_x</p:attrName>
                                        </p:attrNameLst>
                                      </p:cBhvr>
                                      <p:tavLst>
                                        <p:tav tm="0">
                                          <p:val>
                                            <p:strVal val="#ppt_x"/>
                                          </p:val>
                                        </p:tav>
                                        <p:tav tm="100000">
                                          <p:val>
                                            <p:strVal val="#ppt_x"/>
                                          </p:val>
                                        </p:tav>
                                      </p:tavLst>
                                    </p:anim>
                                    <p:anim calcmode="lin" valueType="num">
                                      <p:cBhvr additive="base">
                                        <p:cTn id="150"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151" fill="hold">
                      <p:stCondLst>
                        <p:cond delay="indefinite"/>
                      </p:stCondLst>
                      <p:childTnLst>
                        <p:par>
                          <p:cTn id="152" fill="hold">
                            <p:stCondLst>
                              <p:cond delay="0"/>
                            </p:stCondLst>
                            <p:childTnLst>
                              <p:par>
                                <p:cTn id="153" presetID="2" presetClass="entr" presetSubtype="4" fill="hold" nodeType="clickEffect">
                                  <p:stCondLst>
                                    <p:cond delay="0"/>
                                  </p:stCondLst>
                                  <p:childTnLst>
                                    <p:set>
                                      <p:cBhvr>
                                        <p:cTn id="154" dur="1" fill="hold">
                                          <p:stCondLst>
                                            <p:cond delay="0"/>
                                          </p:stCondLst>
                                        </p:cTn>
                                        <p:tgtEl>
                                          <p:spTgt spid="27"/>
                                        </p:tgtEl>
                                        <p:attrNameLst>
                                          <p:attrName>style.visibility</p:attrName>
                                        </p:attrNameLst>
                                      </p:cBhvr>
                                      <p:to>
                                        <p:strVal val="visible"/>
                                      </p:to>
                                    </p:set>
                                    <p:anim calcmode="lin" valueType="num">
                                      <p:cBhvr additive="base">
                                        <p:cTn id="155" dur="500" fill="hold"/>
                                        <p:tgtEl>
                                          <p:spTgt spid="27"/>
                                        </p:tgtEl>
                                        <p:attrNameLst>
                                          <p:attrName>ppt_x</p:attrName>
                                        </p:attrNameLst>
                                      </p:cBhvr>
                                      <p:tavLst>
                                        <p:tav tm="0">
                                          <p:val>
                                            <p:strVal val="#ppt_x"/>
                                          </p:val>
                                        </p:tav>
                                        <p:tav tm="100000">
                                          <p:val>
                                            <p:strVal val="#ppt_x"/>
                                          </p:val>
                                        </p:tav>
                                      </p:tavLst>
                                    </p:anim>
                                    <p:anim calcmode="lin" valueType="num">
                                      <p:cBhvr additive="base">
                                        <p:cTn id="156" dur="500" fill="hold"/>
                                        <p:tgtEl>
                                          <p:spTgt spid="27"/>
                                        </p:tgtEl>
                                        <p:attrNameLst>
                                          <p:attrName>ppt_y</p:attrName>
                                        </p:attrNameLst>
                                      </p:cBhvr>
                                      <p:tavLst>
                                        <p:tav tm="0">
                                          <p:val>
                                            <p:strVal val="1+#ppt_h/2"/>
                                          </p:val>
                                        </p:tav>
                                        <p:tav tm="100000">
                                          <p:val>
                                            <p:strVal val="#ppt_y"/>
                                          </p:val>
                                        </p:tav>
                                      </p:tavLst>
                                    </p:anim>
                                  </p:childTnLst>
                                </p:cTn>
                              </p:par>
                              <p:par>
                                <p:cTn id="157" presetID="2" presetClass="entr" presetSubtype="4" fill="hold" nodeType="withEffect">
                                  <p:stCondLst>
                                    <p:cond delay="0"/>
                                  </p:stCondLst>
                                  <p:childTnLst>
                                    <p:set>
                                      <p:cBhvr>
                                        <p:cTn id="158" dur="1" fill="hold">
                                          <p:stCondLst>
                                            <p:cond delay="0"/>
                                          </p:stCondLst>
                                        </p:cTn>
                                        <p:tgtEl>
                                          <p:spTgt spid="26"/>
                                        </p:tgtEl>
                                        <p:attrNameLst>
                                          <p:attrName>style.visibility</p:attrName>
                                        </p:attrNameLst>
                                      </p:cBhvr>
                                      <p:to>
                                        <p:strVal val="visible"/>
                                      </p:to>
                                    </p:set>
                                    <p:anim calcmode="lin" valueType="num">
                                      <p:cBhvr additive="base">
                                        <p:cTn id="159" dur="500" fill="hold"/>
                                        <p:tgtEl>
                                          <p:spTgt spid="26"/>
                                        </p:tgtEl>
                                        <p:attrNameLst>
                                          <p:attrName>ppt_x</p:attrName>
                                        </p:attrNameLst>
                                      </p:cBhvr>
                                      <p:tavLst>
                                        <p:tav tm="0">
                                          <p:val>
                                            <p:strVal val="#ppt_x"/>
                                          </p:val>
                                        </p:tav>
                                        <p:tav tm="100000">
                                          <p:val>
                                            <p:strVal val="#ppt_x"/>
                                          </p:val>
                                        </p:tav>
                                      </p:tavLst>
                                    </p:anim>
                                    <p:anim calcmode="lin" valueType="num">
                                      <p:cBhvr additive="base">
                                        <p:cTn id="160" dur="500" fill="hold"/>
                                        <p:tgtEl>
                                          <p:spTgt spid="26"/>
                                        </p:tgtEl>
                                        <p:attrNameLst>
                                          <p:attrName>ppt_y</p:attrName>
                                        </p:attrNameLst>
                                      </p:cBhvr>
                                      <p:tavLst>
                                        <p:tav tm="0">
                                          <p:val>
                                            <p:strVal val="1+#ppt_h/2"/>
                                          </p:val>
                                        </p:tav>
                                        <p:tav tm="100000">
                                          <p:val>
                                            <p:strVal val="#ppt_y"/>
                                          </p:val>
                                        </p:tav>
                                      </p:tavLst>
                                    </p:anim>
                                  </p:childTnLst>
                                </p:cTn>
                              </p:par>
                              <p:par>
                                <p:cTn id="161" presetID="2" presetClass="entr" presetSubtype="4" fill="hold" grpId="0" nodeType="withEffect">
                                  <p:stCondLst>
                                    <p:cond delay="0"/>
                                  </p:stCondLst>
                                  <p:childTnLst>
                                    <p:set>
                                      <p:cBhvr>
                                        <p:cTn id="162" dur="1" fill="hold">
                                          <p:stCondLst>
                                            <p:cond delay="0"/>
                                          </p:stCondLst>
                                        </p:cTn>
                                        <p:tgtEl>
                                          <p:spTgt spid="80"/>
                                        </p:tgtEl>
                                        <p:attrNameLst>
                                          <p:attrName>style.visibility</p:attrName>
                                        </p:attrNameLst>
                                      </p:cBhvr>
                                      <p:to>
                                        <p:strVal val="visible"/>
                                      </p:to>
                                    </p:set>
                                    <p:anim calcmode="lin" valueType="num">
                                      <p:cBhvr additive="base">
                                        <p:cTn id="163" dur="500" fill="hold"/>
                                        <p:tgtEl>
                                          <p:spTgt spid="80"/>
                                        </p:tgtEl>
                                        <p:attrNameLst>
                                          <p:attrName>ppt_x</p:attrName>
                                        </p:attrNameLst>
                                      </p:cBhvr>
                                      <p:tavLst>
                                        <p:tav tm="0">
                                          <p:val>
                                            <p:strVal val="#ppt_x"/>
                                          </p:val>
                                        </p:tav>
                                        <p:tav tm="100000">
                                          <p:val>
                                            <p:strVal val="#ppt_x"/>
                                          </p:val>
                                        </p:tav>
                                      </p:tavLst>
                                    </p:anim>
                                    <p:anim calcmode="lin" valueType="num">
                                      <p:cBhvr additive="base">
                                        <p:cTn id="164" dur="500" fill="hold"/>
                                        <p:tgtEl>
                                          <p:spTgt spid="80"/>
                                        </p:tgtEl>
                                        <p:attrNameLst>
                                          <p:attrName>ppt_y</p:attrName>
                                        </p:attrNameLst>
                                      </p:cBhvr>
                                      <p:tavLst>
                                        <p:tav tm="0">
                                          <p:val>
                                            <p:strVal val="1+#ppt_h/2"/>
                                          </p:val>
                                        </p:tav>
                                        <p:tav tm="100000">
                                          <p:val>
                                            <p:strVal val="#ppt_y"/>
                                          </p:val>
                                        </p:tav>
                                      </p:tavLst>
                                    </p:anim>
                                  </p:childTnLst>
                                </p:cTn>
                              </p:par>
                              <p:par>
                                <p:cTn id="165" presetID="2" presetClass="entr" presetSubtype="4" fill="hold" nodeType="withEffect">
                                  <p:stCondLst>
                                    <p:cond delay="0"/>
                                  </p:stCondLst>
                                  <p:childTnLst>
                                    <p:set>
                                      <p:cBhvr>
                                        <p:cTn id="166" dur="1" fill="hold">
                                          <p:stCondLst>
                                            <p:cond delay="0"/>
                                          </p:stCondLst>
                                        </p:cTn>
                                        <p:tgtEl>
                                          <p:spTgt spid="28"/>
                                        </p:tgtEl>
                                        <p:attrNameLst>
                                          <p:attrName>style.visibility</p:attrName>
                                        </p:attrNameLst>
                                      </p:cBhvr>
                                      <p:to>
                                        <p:strVal val="visible"/>
                                      </p:to>
                                    </p:set>
                                    <p:anim calcmode="lin" valueType="num">
                                      <p:cBhvr additive="base">
                                        <p:cTn id="167" dur="500" fill="hold"/>
                                        <p:tgtEl>
                                          <p:spTgt spid="28"/>
                                        </p:tgtEl>
                                        <p:attrNameLst>
                                          <p:attrName>ppt_x</p:attrName>
                                        </p:attrNameLst>
                                      </p:cBhvr>
                                      <p:tavLst>
                                        <p:tav tm="0">
                                          <p:val>
                                            <p:strVal val="#ppt_x"/>
                                          </p:val>
                                        </p:tav>
                                        <p:tav tm="100000">
                                          <p:val>
                                            <p:strVal val="#ppt_x"/>
                                          </p:val>
                                        </p:tav>
                                      </p:tavLst>
                                    </p:anim>
                                    <p:anim calcmode="lin" valueType="num">
                                      <p:cBhvr additive="base">
                                        <p:cTn id="168" dur="500" fill="hold"/>
                                        <p:tgtEl>
                                          <p:spTgt spid="28"/>
                                        </p:tgtEl>
                                        <p:attrNameLst>
                                          <p:attrName>ppt_y</p:attrName>
                                        </p:attrNameLst>
                                      </p:cBhvr>
                                      <p:tavLst>
                                        <p:tav tm="0">
                                          <p:val>
                                            <p:strVal val="1+#ppt_h/2"/>
                                          </p:val>
                                        </p:tav>
                                        <p:tav tm="100000">
                                          <p:val>
                                            <p:strVal val="#ppt_y"/>
                                          </p:val>
                                        </p:tav>
                                      </p:tavLst>
                                    </p:anim>
                                  </p:childTnLst>
                                </p:cTn>
                              </p:par>
                              <p:par>
                                <p:cTn id="169" presetID="2" presetClass="entr" presetSubtype="4" fill="hold" nodeType="withEffect">
                                  <p:stCondLst>
                                    <p:cond delay="0"/>
                                  </p:stCondLst>
                                  <p:childTnLst>
                                    <p:set>
                                      <p:cBhvr>
                                        <p:cTn id="170" dur="1" fill="hold">
                                          <p:stCondLst>
                                            <p:cond delay="0"/>
                                          </p:stCondLst>
                                        </p:cTn>
                                        <p:tgtEl>
                                          <p:spTgt spid="29"/>
                                        </p:tgtEl>
                                        <p:attrNameLst>
                                          <p:attrName>style.visibility</p:attrName>
                                        </p:attrNameLst>
                                      </p:cBhvr>
                                      <p:to>
                                        <p:strVal val="visible"/>
                                      </p:to>
                                    </p:set>
                                    <p:anim calcmode="lin" valueType="num">
                                      <p:cBhvr additive="base">
                                        <p:cTn id="171" dur="500" fill="hold"/>
                                        <p:tgtEl>
                                          <p:spTgt spid="29"/>
                                        </p:tgtEl>
                                        <p:attrNameLst>
                                          <p:attrName>ppt_x</p:attrName>
                                        </p:attrNameLst>
                                      </p:cBhvr>
                                      <p:tavLst>
                                        <p:tav tm="0">
                                          <p:val>
                                            <p:strVal val="#ppt_x"/>
                                          </p:val>
                                        </p:tav>
                                        <p:tav tm="100000">
                                          <p:val>
                                            <p:strVal val="#ppt_x"/>
                                          </p:val>
                                        </p:tav>
                                      </p:tavLst>
                                    </p:anim>
                                    <p:anim calcmode="lin" valueType="num">
                                      <p:cBhvr additive="base">
                                        <p:cTn id="172" dur="500" fill="hold"/>
                                        <p:tgtEl>
                                          <p:spTgt spid="29"/>
                                        </p:tgtEl>
                                        <p:attrNameLst>
                                          <p:attrName>ppt_y</p:attrName>
                                        </p:attrNameLst>
                                      </p:cBhvr>
                                      <p:tavLst>
                                        <p:tav tm="0">
                                          <p:val>
                                            <p:strVal val="1+#ppt_h/2"/>
                                          </p:val>
                                        </p:tav>
                                        <p:tav tm="100000">
                                          <p:val>
                                            <p:strVal val="#ppt_y"/>
                                          </p:val>
                                        </p:tav>
                                      </p:tavLst>
                                    </p:anim>
                                  </p:childTnLst>
                                </p:cTn>
                              </p:par>
                              <p:par>
                                <p:cTn id="173" presetID="2" presetClass="entr" presetSubtype="4" fill="hold" nodeType="withEffect">
                                  <p:stCondLst>
                                    <p:cond delay="0"/>
                                  </p:stCondLst>
                                  <p:childTnLst>
                                    <p:set>
                                      <p:cBhvr>
                                        <p:cTn id="174" dur="1" fill="hold">
                                          <p:stCondLst>
                                            <p:cond delay="0"/>
                                          </p:stCondLst>
                                        </p:cTn>
                                        <p:tgtEl>
                                          <p:spTgt spid="30"/>
                                        </p:tgtEl>
                                        <p:attrNameLst>
                                          <p:attrName>style.visibility</p:attrName>
                                        </p:attrNameLst>
                                      </p:cBhvr>
                                      <p:to>
                                        <p:strVal val="visible"/>
                                      </p:to>
                                    </p:set>
                                    <p:anim calcmode="lin" valueType="num">
                                      <p:cBhvr additive="base">
                                        <p:cTn id="175" dur="500" fill="hold"/>
                                        <p:tgtEl>
                                          <p:spTgt spid="30"/>
                                        </p:tgtEl>
                                        <p:attrNameLst>
                                          <p:attrName>ppt_x</p:attrName>
                                        </p:attrNameLst>
                                      </p:cBhvr>
                                      <p:tavLst>
                                        <p:tav tm="0">
                                          <p:val>
                                            <p:strVal val="#ppt_x"/>
                                          </p:val>
                                        </p:tav>
                                        <p:tav tm="100000">
                                          <p:val>
                                            <p:strVal val="#ppt_x"/>
                                          </p:val>
                                        </p:tav>
                                      </p:tavLst>
                                    </p:anim>
                                    <p:anim calcmode="lin" valueType="num">
                                      <p:cBhvr additive="base">
                                        <p:cTn id="176" dur="500" fill="hold"/>
                                        <p:tgtEl>
                                          <p:spTgt spid="30"/>
                                        </p:tgtEl>
                                        <p:attrNameLst>
                                          <p:attrName>ppt_y</p:attrName>
                                        </p:attrNameLst>
                                      </p:cBhvr>
                                      <p:tavLst>
                                        <p:tav tm="0">
                                          <p:val>
                                            <p:strVal val="1+#ppt_h/2"/>
                                          </p:val>
                                        </p:tav>
                                        <p:tav tm="100000">
                                          <p:val>
                                            <p:strVal val="#ppt_y"/>
                                          </p:val>
                                        </p:tav>
                                      </p:tavLst>
                                    </p:anim>
                                  </p:childTnLst>
                                </p:cTn>
                              </p:par>
                              <p:par>
                                <p:cTn id="177" presetID="2" presetClass="entr" presetSubtype="4" fill="hold" nodeType="withEffect">
                                  <p:stCondLst>
                                    <p:cond delay="0"/>
                                  </p:stCondLst>
                                  <p:childTnLst>
                                    <p:set>
                                      <p:cBhvr>
                                        <p:cTn id="178" dur="1" fill="hold">
                                          <p:stCondLst>
                                            <p:cond delay="0"/>
                                          </p:stCondLst>
                                        </p:cTn>
                                        <p:tgtEl>
                                          <p:spTgt spid="31"/>
                                        </p:tgtEl>
                                        <p:attrNameLst>
                                          <p:attrName>style.visibility</p:attrName>
                                        </p:attrNameLst>
                                      </p:cBhvr>
                                      <p:to>
                                        <p:strVal val="visible"/>
                                      </p:to>
                                    </p:set>
                                    <p:anim calcmode="lin" valueType="num">
                                      <p:cBhvr additive="base">
                                        <p:cTn id="179" dur="500" fill="hold"/>
                                        <p:tgtEl>
                                          <p:spTgt spid="31"/>
                                        </p:tgtEl>
                                        <p:attrNameLst>
                                          <p:attrName>ppt_x</p:attrName>
                                        </p:attrNameLst>
                                      </p:cBhvr>
                                      <p:tavLst>
                                        <p:tav tm="0">
                                          <p:val>
                                            <p:strVal val="#ppt_x"/>
                                          </p:val>
                                        </p:tav>
                                        <p:tav tm="100000">
                                          <p:val>
                                            <p:strVal val="#ppt_x"/>
                                          </p:val>
                                        </p:tav>
                                      </p:tavLst>
                                    </p:anim>
                                    <p:anim calcmode="lin" valueType="num">
                                      <p:cBhvr additive="base">
                                        <p:cTn id="180" dur="500" fill="hold"/>
                                        <p:tgtEl>
                                          <p:spTgt spid="31"/>
                                        </p:tgtEl>
                                        <p:attrNameLst>
                                          <p:attrName>ppt_y</p:attrName>
                                        </p:attrNameLst>
                                      </p:cBhvr>
                                      <p:tavLst>
                                        <p:tav tm="0">
                                          <p:val>
                                            <p:strVal val="1+#ppt_h/2"/>
                                          </p:val>
                                        </p:tav>
                                        <p:tav tm="100000">
                                          <p:val>
                                            <p:strVal val="#ppt_y"/>
                                          </p:val>
                                        </p:tav>
                                      </p:tavLst>
                                    </p:anim>
                                  </p:childTnLst>
                                </p:cTn>
                              </p:par>
                              <p:par>
                                <p:cTn id="181" presetID="2" presetClass="entr" presetSubtype="4" fill="hold" nodeType="withEffect">
                                  <p:stCondLst>
                                    <p:cond delay="0"/>
                                  </p:stCondLst>
                                  <p:childTnLst>
                                    <p:set>
                                      <p:cBhvr>
                                        <p:cTn id="182" dur="1" fill="hold">
                                          <p:stCondLst>
                                            <p:cond delay="0"/>
                                          </p:stCondLst>
                                        </p:cTn>
                                        <p:tgtEl>
                                          <p:spTgt spid="32"/>
                                        </p:tgtEl>
                                        <p:attrNameLst>
                                          <p:attrName>style.visibility</p:attrName>
                                        </p:attrNameLst>
                                      </p:cBhvr>
                                      <p:to>
                                        <p:strVal val="visible"/>
                                      </p:to>
                                    </p:set>
                                    <p:anim calcmode="lin" valueType="num">
                                      <p:cBhvr additive="base">
                                        <p:cTn id="183" dur="500" fill="hold"/>
                                        <p:tgtEl>
                                          <p:spTgt spid="32"/>
                                        </p:tgtEl>
                                        <p:attrNameLst>
                                          <p:attrName>ppt_x</p:attrName>
                                        </p:attrNameLst>
                                      </p:cBhvr>
                                      <p:tavLst>
                                        <p:tav tm="0">
                                          <p:val>
                                            <p:strVal val="#ppt_x"/>
                                          </p:val>
                                        </p:tav>
                                        <p:tav tm="100000">
                                          <p:val>
                                            <p:strVal val="#ppt_x"/>
                                          </p:val>
                                        </p:tav>
                                      </p:tavLst>
                                    </p:anim>
                                    <p:anim calcmode="lin" valueType="num">
                                      <p:cBhvr additive="base">
                                        <p:cTn id="184" dur="500" fill="hold"/>
                                        <p:tgtEl>
                                          <p:spTgt spid="32"/>
                                        </p:tgtEl>
                                        <p:attrNameLst>
                                          <p:attrName>ppt_y</p:attrName>
                                        </p:attrNameLst>
                                      </p:cBhvr>
                                      <p:tavLst>
                                        <p:tav tm="0">
                                          <p:val>
                                            <p:strVal val="1+#ppt_h/2"/>
                                          </p:val>
                                        </p:tav>
                                        <p:tav tm="100000">
                                          <p:val>
                                            <p:strVal val="#ppt_y"/>
                                          </p:val>
                                        </p:tav>
                                      </p:tavLst>
                                    </p:anim>
                                  </p:childTnLst>
                                </p:cTn>
                              </p:par>
                              <p:par>
                                <p:cTn id="185" presetID="2" presetClass="entr" presetSubtype="4" fill="hold" nodeType="withEffect">
                                  <p:stCondLst>
                                    <p:cond delay="0"/>
                                  </p:stCondLst>
                                  <p:childTnLst>
                                    <p:set>
                                      <p:cBhvr>
                                        <p:cTn id="186" dur="1" fill="hold">
                                          <p:stCondLst>
                                            <p:cond delay="0"/>
                                          </p:stCondLst>
                                        </p:cTn>
                                        <p:tgtEl>
                                          <p:spTgt spid="33"/>
                                        </p:tgtEl>
                                        <p:attrNameLst>
                                          <p:attrName>style.visibility</p:attrName>
                                        </p:attrNameLst>
                                      </p:cBhvr>
                                      <p:to>
                                        <p:strVal val="visible"/>
                                      </p:to>
                                    </p:set>
                                    <p:anim calcmode="lin" valueType="num">
                                      <p:cBhvr additive="base">
                                        <p:cTn id="187" dur="500" fill="hold"/>
                                        <p:tgtEl>
                                          <p:spTgt spid="33"/>
                                        </p:tgtEl>
                                        <p:attrNameLst>
                                          <p:attrName>ppt_x</p:attrName>
                                        </p:attrNameLst>
                                      </p:cBhvr>
                                      <p:tavLst>
                                        <p:tav tm="0">
                                          <p:val>
                                            <p:strVal val="#ppt_x"/>
                                          </p:val>
                                        </p:tav>
                                        <p:tav tm="100000">
                                          <p:val>
                                            <p:strVal val="#ppt_x"/>
                                          </p:val>
                                        </p:tav>
                                      </p:tavLst>
                                    </p:anim>
                                    <p:anim calcmode="lin" valueType="num">
                                      <p:cBhvr additive="base">
                                        <p:cTn id="188" dur="500" fill="hold"/>
                                        <p:tgtEl>
                                          <p:spTgt spid="33"/>
                                        </p:tgtEl>
                                        <p:attrNameLst>
                                          <p:attrName>ppt_y</p:attrName>
                                        </p:attrNameLst>
                                      </p:cBhvr>
                                      <p:tavLst>
                                        <p:tav tm="0">
                                          <p:val>
                                            <p:strVal val="1+#ppt_h/2"/>
                                          </p:val>
                                        </p:tav>
                                        <p:tav tm="100000">
                                          <p:val>
                                            <p:strVal val="#ppt_y"/>
                                          </p:val>
                                        </p:tav>
                                      </p:tavLst>
                                    </p:anim>
                                  </p:childTnLst>
                                </p:cTn>
                              </p:par>
                              <p:par>
                                <p:cTn id="189" presetID="2" presetClass="entr" presetSubtype="4" fill="hold" nodeType="withEffect">
                                  <p:stCondLst>
                                    <p:cond delay="0"/>
                                  </p:stCondLst>
                                  <p:childTnLst>
                                    <p:set>
                                      <p:cBhvr>
                                        <p:cTn id="190" dur="1" fill="hold">
                                          <p:stCondLst>
                                            <p:cond delay="0"/>
                                          </p:stCondLst>
                                        </p:cTn>
                                        <p:tgtEl>
                                          <p:spTgt spid="34"/>
                                        </p:tgtEl>
                                        <p:attrNameLst>
                                          <p:attrName>style.visibility</p:attrName>
                                        </p:attrNameLst>
                                      </p:cBhvr>
                                      <p:to>
                                        <p:strVal val="visible"/>
                                      </p:to>
                                    </p:set>
                                    <p:anim calcmode="lin" valueType="num">
                                      <p:cBhvr additive="base">
                                        <p:cTn id="191" dur="500" fill="hold"/>
                                        <p:tgtEl>
                                          <p:spTgt spid="34"/>
                                        </p:tgtEl>
                                        <p:attrNameLst>
                                          <p:attrName>ppt_x</p:attrName>
                                        </p:attrNameLst>
                                      </p:cBhvr>
                                      <p:tavLst>
                                        <p:tav tm="0">
                                          <p:val>
                                            <p:strVal val="#ppt_x"/>
                                          </p:val>
                                        </p:tav>
                                        <p:tav tm="100000">
                                          <p:val>
                                            <p:strVal val="#ppt_x"/>
                                          </p:val>
                                        </p:tav>
                                      </p:tavLst>
                                    </p:anim>
                                    <p:anim calcmode="lin" valueType="num">
                                      <p:cBhvr additive="base">
                                        <p:cTn id="192" dur="500" fill="hold"/>
                                        <p:tgtEl>
                                          <p:spTgt spid="34"/>
                                        </p:tgtEl>
                                        <p:attrNameLst>
                                          <p:attrName>ppt_y</p:attrName>
                                        </p:attrNameLst>
                                      </p:cBhvr>
                                      <p:tavLst>
                                        <p:tav tm="0">
                                          <p:val>
                                            <p:strVal val="1+#ppt_h/2"/>
                                          </p:val>
                                        </p:tav>
                                        <p:tav tm="100000">
                                          <p:val>
                                            <p:strVal val="#ppt_y"/>
                                          </p:val>
                                        </p:tav>
                                      </p:tavLst>
                                    </p:anim>
                                  </p:childTnLst>
                                </p:cTn>
                              </p:par>
                              <p:par>
                                <p:cTn id="193" presetID="2" presetClass="entr" presetSubtype="4" fill="hold" nodeType="withEffect">
                                  <p:stCondLst>
                                    <p:cond delay="0"/>
                                  </p:stCondLst>
                                  <p:childTnLst>
                                    <p:set>
                                      <p:cBhvr>
                                        <p:cTn id="194" dur="1" fill="hold">
                                          <p:stCondLst>
                                            <p:cond delay="0"/>
                                          </p:stCondLst>
                                        </p:cTn>
                                        <p:tgtEl>
                                          <p:spTgt spid="35"/>
                                        </p:tgtEl>
                                        <p:attrNameLst>
                                          <p:attrName>style.visibility</p:attrName>
                                        </p:attrNameLst>
                                      </p:cBhvr>
                                      <p:to>
                                        <p:strVal val="visible"/>
                                      </p:to>
                                    </p:set>
                                    <p:anim calcmode="lin" valueType="num">
                                      <p:cBhvr additive="base">
                                        <p:cTn id="195" dur="500" fill="hold"/>
                                        <p:tgtEl>
                                          <p:spTgt spid="35"/>
                                        </p:tgtEl>
                                        <p:attrNameLst>
                                          <p:attrName>ppt_x</p:attrName>
                                        </p:attrNameLst>
                                      </p:cBhvr>
                                      <p:tavLst>
                                        <p:tav tm="0">
                                          <p:val>
                                            <p:strVal val="#ppt_x"/>
                                          </p:val>
                                        </p:tav>
                                        <p:tav tm="100000">
                                          <p:val>
                                            <p:strVal val="#ppt_x"/>
                                          </p:val>
                                        </p:tav>
                                      </p:tavLst>
                                    </p:anim>
                                    <p:anim calcmode="lin" valueType="num">
                                      <p:cBhvr additive="base">
                                        <p:cTn id="196" dur="500" fill="hold"/>
                                        <p:tgtEl>
                                          <p:spTgt spid="35"/>
                                        </p:tgtEl>
                                        <p:attrNameLst>
                                          <p:attrName>ppt_y</p:attrName>
                                        </p:attrNameLst>
                                      </p:cBhvr>
                                      <p:tavLst>
                                        <p:tav tm="0">
                                          <p:val>
                                            <p:strVal val="1+#ppt_h/2"/>
                                          </p:val>
                                        </p:tav>
                                        <p:tav tm="100000">
                                          <p:val>
                                            <p:strVal val="#ppt_y"/>
                                          </p:val>
                                        </p:tav>
                                      </p:tavLst>
                                    </p:anim>
                                  </p:childTnLst>
                                </p:cTn>
                              </p:par>
                              <p:par>
                                <p:cTn id="197" presetID="2" presetClass="entr" presetSubtype="4" fill="hold" nodeType="withEffect">
                                  <p:stCondLst>
                                    <p:cond delay="0"/>
                                  </p:stCondLst>
                                  <p:childTnLst>
                                    <p:set>
                                      <p:cBhvr>
                                        <p:cTn id="198" dur="1" fill="hold">
                                          <p:stCondLst>
                                            <p:cond delay="0"/>
                                          </p:stCondLst>
                                        </p:cTn>
                                        <p:tgtEl>
                                          <p:spTgt spid="38"/>
                                        </p:tgtEl>
                                        <p:attrNameLst>
                                          <p:attrName>style.visibility</p:attrName>
                                        </p:attrNameLst>
                                      </p:cBhvr>
                                      <p:to>
                                        <p:strVal val="visible"/>
                                      </p:to>
                                    </p:set>
                                    <p:anim calcmode="lin" valueType="num">
                                      <p:cBhvr additive="base">
                                        <p:cTn id="199" dur="500" fill="hold"/>
                                        <p:tgtEl>
                                          <p:spTgt spid="38"/>
                                        </p:tgtEl>
                                        <p:attrNameLst>
                                          <p:attrName>ppt_x</p:attrName>
                                        </p:attrNameLst>
                                      </p:cBhvr>
                                      <p:tavLst>
                                        <p:tav tm="0">
                                          <p:val>
                                            <p:strVal val="#ppt_x"/>
                                          </p:val>
                                        </p:tav>
                                        <p:tav tm="100000">
                                          <p:val>
                                            <p:strVal val="#ppt_x"/>
                                          </p:val>
                                        </p:tav>
                                      </p:tavLst>
                                    </p:anim>
                                    <p:anim calcmode="lin" valueType="num">
                                      <p:cBhvr additive="base">
                                        <p:cTn id="200" dur="500" fill="hold"/>
                                        <p:tgtEl>
                                          <p:spTgt spid="38"/>
                                        </p:tgtEl>
                                        <p:attrNameLst>
                                          <p:attrName>ppt_y</p:attrName>
                                        </p:attrNameLst>
                                      </p:cBhvr>
                                      <p:tavLst>
                                        <p:tav tm="0">
                                          <p:val>
                                            <p:strVal val="1+#ppt_h/2"/>
                                          </p:val>
                                        </p:tav>
                                        <p:tav tm="100000">
                                          <p:val>
                                            <p:strVal val="#ppt_y"/>
                                          </p:val>
                                        </p:tav>
                                      </p:tavLst>
                                    </p:anim>
                                  </p:childTnLst>
                                </p:cTn>
                              </p:par>
                            </p:childTnLst>
                          </p:cTn>
                        </p:par>
                      </p:childTnLst>
                    </p:cTn>
                  </p:par>
                  <p:par>
                    <p:cTn id="201" fill="hold">
                      <p:stCondLst>
                        <p:cond delay="indefinite"/>
                      </p:stCondLst>
                      <p:childTnLst>
                        <p:par>
                          <p:cTn id="202" fill="hold">
                            <p:stCondLst>
                              <p:cond delay="0"/>
                            </p:stCondLst>
                            <p:childTnLst>
                              <p:par>
                                <p:cTn id="203" presetID="2" presetClass="entr" presetSubtype="4" fill="hold" grpId="0" nodeType="clickEffect">
                                  <p:stCondLst>
                                    <p:cond delay="0"/>
                                  </p:stCondLst>
                                  <p:childTnLst>
                                    <p:set>
                                      <p:cBhvr>
                                        <p:cTn id="204" dur="1" fill="hold">
                                          <p:stCondLst>
                                            <p:cond delay="0"/>
                                          </p:stCondLst>
                                        </p:cTn>
                                        <p:tgtEl>
                                          <p:spTgt spid="76"/>
                                        </p:tgtEl>
                                        <p:attrNameLst>
                                          <p:attrName>style.visibility</p:attrName>
                                        </p:attrNameLst>
                                      </p:cBhvr>
                                      <p:to>
                                        <p:strVal val="visible"/>
                                      </p:to>
                                    </p:set>
                                    <p:anim calcmode="lin" valueType="num">
                                      <p:cBhvr additive="base">
                                        <p:cTn id="205" dur="500" fill="hold"/>
                                        <p:tgtEl>
                                          <p:spTgt spid="76"/>
                                        </p:tgtEl>
                                        <p:attrNameLst>
                                          <p:attrName>ppt_x</p:attrName>
                                        </p:attrNameLst>
                                      </p:cBhvr>
                                      <p:tavLst>
                                        <p:tav tm="0">
                                          <p:val>
                                            <p:strVal val="#ppt_x"/>
                                          </p:val>
                                        </p:tav>
                                        <p:tav tm="100000">
                                          <p:val>
                                            <p:strVal val="#ppt_x"/>
                                          </p:val>
                                        </p:tav>
                                      </p:tavLst>
                                    </p:anim>
                                    <p:anim calcmode="lin" valueType="num">
                                      <p:cBhvr additive="base">
                                        <p:cTn id="206" dur="500" fill="hold"/>
                                        <p:tgtEl>
                                          <p:spTgt spid="76"/>
                                        </p:tgtEl>
                                        <p:attrNameLst>
                                          <p:attrName>ppt_y</p:attrName>
                                        </p:attrNameLst>
                                      </p:cBhvr>
                                      <p:tavLst>
                                        <p:tav tm="0">
                                          <p:val>
                                            <p:strVal val="1+#ppt_h/2"/>
                                          </p:val>
                                        </p:tav>
                                        <p:tav tm="100000">
                                          <p:val>
                                            <p:strVal val="#ppt_y"/>
                                          </p:val>
                                        </p:tav>
                                      </p:tavLst>
                                    </p:anim>
                                  </p:childTnLst>
                                </p:cTn>
                              </p:par>
                              <p:par>
                                <p:cTn id="207" presetID="2" presetClass="entr" presetSubtype="4" fill="hold" nodeType="withEffect">
                                  <p:stCondLst>
                                    <p:cond delay="0"/>
                                  </p:stCondLst>
                                  <p:childTnLst>
                                    <p:set>
                                      <p:cBhvr>
                                        <p:cTn id="208" dur="1" fill="hold">
                                          <p:stCondLst>
                                            <p:cond delay="0"/>
                                          </p:stCondLst>
                                        </p:cTn>
                                        <p:tgtEl>
                                          <p:spTgt spid="21"/>
                                        </p:tgtEl>
                                        <p:attrNameLst>
                                          <p:attrName>style.visibility</p:attrName>
                                        </p:attrNameLst>
                                      </p:cBhvr>
                                      <p:to>
                                        <p:strVal val="visible"/>
                                      </p:to>
                                    </p:set>
                                    <p:anim calcmode="lin" valueType="num">
                                      <p:cBhvr additive="base">
                                        <p:cTn id="209" dur="500" fill="hold"/>
                                        <p:tgtEl>
                                          <p:spTgt spid="21"/>
                                        </p:tgtEl>
                                        <p:attrNameLst>
                                          <p:attrName>ppt_x</p:attrName>
                                        </p:attrNameLst>
                                      </p:cBhvr>
                                      <p:tavLst>
                                        <p:tav tm="0">
                                          <p:val>
                                            <p:strVal val="#ppt_x"/>
                                          </p:val>
                                        </p:tav>
                                        <p:tav tm="100000">
                                          <p:val>
                                            <p:strVal val="#ppt_x"/>
                                          </p:val>
                                        </p:tav>
                                      </p:tavLst>
                                    </p:anim>
                                    <p:anim calcmode="lin" valueType="num">
                                      <p:cBhvr additive="base">
                                        <p:cTn id="210" dur="500" fill="hold"/>
                                        <p:tgtEl>
                                          <p:spTgt spid="21"/>
                                        </p:tgtEl>
                                        <p:attrNameLst>
                                          <p:attrName>ppt_y</p:attrName>
                                        </p:attrNameLst>
                                      </p:cBhvr>
                                      <p:tavLst>
                                        <p:tav tm="0">
                                          <p:val>
                                            <p:strVal val="1+#ppt_h/2"/>
                                          </p:val>
                                        </p:tav>
                                        <p:tav tm="100000">
                                          <p:val>
                                            <p:strVal val="#ppt_y"/>
                                          </p:val>
                                        </p:tav>
                                      </p:tavLst>
                                    </p:anim>
                                  </p:childTnLst>
                                </p:cTn>
                              </p:par>
                              <p:par>
                                <p:cTn id="211" presetID="2" presetClass="entr" presetSubtype="4" fill="hold" nodeType="withEffect">
                                  <p:stCondLst>
                                    <p:cond delay="0"/>
                                  </p:stCondLst>
                                  <p:childTnLst>
                                    <p:set>
                                      <p:cBhvr>
                                        <p:cTn id="212" dur="1" fill="hold">
                                          <p:stCondLst>
                                            <p:cond delay="0"/>
                                          </p:stCondLst>
                                        </p:cTn>
                                        <p:tgtEl>
                                          <p:spTgt spid="19"/>
                                        </p:tgtEl>
                                        <p:attrNameLst>
                                          <p:attrName>style.visibility</p:attrName>
                                        </p:attrNameLst>
                                      </p:cBhvr>
                                      <p:to>
                                        <p:strVal val="visible"/>
                                      </p:to>
                                    </p:set>
                                    <p:anim calcmode="lin" valueType="num">
                                      <p:cBhvr additive="base">
                                        <p:cTn id="213" dur="500" fill="hold"/>
                                        <p:tgtEl>
                                          <p:spTgt spid="19"/>
                                        </p:tgtEl>
                                        <p:attrNameLst>
                                          <p:attrName>ppt_x</p:attrName>
                                        </p:attrNameLst>
                                      </p:cBhvr>
                                      <p:tavLst>
                                        <p:tav tm="0">
                                          <p:val>
                                            <p:strVal val="#ppt_x"/>
                                          </p:val>
                                        </p:tav>
                                        <p:tav tm="100000">
                                          <p:val>
                                            <p:strVal val="#ppt_x"/>
                                          </p:val>
                                        </p:tav>
                                      </p:tavLst>
                                    </p:anim>
                                    <p:anim calcmode="lin" valueType="num">
                                      <p:cBhvr additive="base">
                                        <p:cTn id="214" dur="500" fill="hold"/>
                                        <p:tgtEl>
                                          <p:spTgt spid="19"/>
                                        </p:tgtEl>
                                        <p:attrNameLst>
                                          <p:attrName>ppt_y</p:attrName>
                                        </p:attrNameLst>
                                      </p:cBhvr>
                                      <p:tavLst>
                                        <p:tav tm="0">
                                          <p:val>
                                            <p:strVal val="1+#ppt_h/2"/>
                                          </p:val>
                                        </p:tav>
                                        <p:tav tm="100000">
                                          <p:val>
                                            <p:strVal val="#ppt_y"/>
                                          </p:val>
                                        </p:tav>
                                      </p:tavLst>
                                    </p:anim>
                                  </p:childTnLst>
                                </p:cTn>
                              </p:par>
                              <p:par>
                                <p:cTn id="215" presetID="2" presetClass="entr" presetSubtype="4" fill="hold" nodeType="withEffect">
                                  <p:stCondLst>
                                    <p:cond delay="0"/>
                                  </p:stCondLst>
                                  <p:childTnLst>
                                    <p:set>
                                      <p:cBhvr>
                                        <p:cTn id="216" dur="1" fill="hold">
                                          <p:stCondLst>
                                            <p:cond delay="0"/>
                                          </p:stCondLst>
                                        </p:cTn>
                                        <p:tgtEl>
                                          <p:spTgt spid="73"/>
                                        </p:tgtEl>
                                        <p:attrNameLst>
                                          <p:attrName>style.visibility</p:attrName>
                                        </p:attrNameLst>
                                      </p:cBhvr>
                                      <p:to>
                                        <p:strVal val="visible"/>
                                      </p:to>
                                    </p:set>
                                    <p:anim calcmode="lin" valueType="num">
                                      <p:cBhvr additive="base">
                                        <p:cTn id="217" dur="500" fill="hold"/>
                                        <p:tgtEl>
                                          <p:spTgt spid="73"/>
                                        </p:tgtEl>
                                        <p:attrNameLst>
                                          <p:attrName>ppt_x</p:attrName>
                                        </p:attrNameLst>
                                      </p:cBhvr>
                                      <p:tavLst>
                                        <p:tav tm="0">
                                          <p:val>
                                            <p:strVal val="#ppt_x"/>
                                          </p:val>
                                        </p:tav>
                                        <p:tav tm="100000">
                                          <p:val>
                                            <p:strVal val="#ppt_x"/>
                                          </p:val>
                                        </p:tav>
                                      </p:tavLst>
                                    </p:anim>
                                    <p:anim calcmode="lin" valueType="num">
                                      <p:cBhvr additive="base">
                                        <p:cTn id="218" dur="500" fill="hold"/>
                                        <p:tgtEl>
                                          <p:spTgt spid="73"/>
                                        </p:tgtEl>
                                        <p:attrNameLst>
                                          <p:attrName>ppt_y</p:attrName>
                                        </p:attrNameLst>
                                      </p:cBhvr>
                                      <p:tavLst>
                                        <p:tav tm="0">
                                          <p:val>
                                            <p:strVal val="1+#ppt_h/2"/>
                                          </p:val>
                                        </p:tav>
                                        <p:tav tm="100000">
                                          <p:val>
                                            <p:strVal val="#ppt_y"/>
                                          </p:val>
                                        </p:tav>
                                      </p:tavLst>
                                    </p:anim>
                                  </p:childTnLst>
                                </p:cTn>
                              </p:par>
                            </p:childTnLst>
                          </p:cTn>
                        </p:par>
                      </p:childTnLst>
                    </p:cTn>
                  </p:par>
                  <p:par>
                    <p:cTn id="219" fill="hold">
                      <p:stCondLst>
                        <p:cond delay="indefinite"/>
                      </p:stCondLst>
                      <p:childTnLst>
                        <p:par>
                          <p:cTn id="220" fill="hold">
                            <p:stCondLst>
                              <p:cond delay="0"/>
                            </p:stCondLst>
                            <p:childTnLst>
                              <p:par>
                                <p:cTn id="221" presetID="2" presetClass="entr" presetSubtype="4" fill="hold" grpId="0" nodeType="clickEffect">
                                  <p:stCondLst>
                                    <p:cond delay="0"/>
                                  </p:stCondLst>
                                  <p:childTnLst>
                                    <p:set>
                                      <p:cBhvr>
                                        <p:cTn id="222" dur="1" fill="hold">
                                          <p:stCondLst>
                                            <p:cond delay="0"/>
                                          </p:stCondLst>
                                        </p:cTn>
                                        <p:tgtEl>
                                          <p:spTgt spid="66"/>
                                        </p:tgtEl>
                                        <p:attrNameLst>
                                          <p:attrName>style.visibility</p:attrName>
                                        </p:attrNameLst>
                                      </p:cBhvr>
                                      <p:to>
                                        <p:strVal val="visible"/>
                                      </p:to>
                                    </p:set>
                                    <p:anim calcmode="lin" valueType="num">
                                      <p:cBhvr additive="base">
                                        <p:cTn id="223" dur="500" fill="hold"/>
                                        <p:tgtEl>
                                          <p:spTgt spid="66"/>
                                        </p:tgtEl>
                                        <p:attrNameLst>
                                          <p:attrName>ppt_x</p:attrName>
                                        </p:attrNameLst>
                                      </p:cBhvr>
                                      <p:tavLst>
                                        <p:tav tm="0">
                                          <p:val>
                                            <p:strVal val="#ppt_x"/>
                                          </p:val>
                                        </p:tav>
                                        <p:tav tm="100000">
                                          <p:val>
                                            <p:strVal val="#ppt_x"/>
                                          </p:val>
                                        </p:tav>
                                      </p:tavLst>
                                    </p:anim>
                                    <p:anim calcmode="lin" valueType="num">
                                      <p:cBhvr additive="base">
                                        <p:cTn id="224" dur="500" fill="hold"/>
                                        <p:tgtEl>
                                          <p:spTgt spid="66"/>
                                        </p:tgtEl>
                                        <p:attrNameLst>
                                          <p:attrName>ppt_y</p:attrName>
                                        </p:attrNameLst>
                                      </p:cBhvr>
                                      <p:tavLst>
                                        <p:tav tm="0">
                                          <p:val>
                                            <p:strVal val="1+#ppt_h/2"/>
                                          </p:val>
                                        </p:tav>
                                        <p:tav tm="100000">
                                          <p:val>
                                            <p:strVal val="#ppt_y"/>
                                          </p:val>
                                        </p:tav>
                                      </p:tavLst>
                                    </p:anim>
                                  </p:childTnLst>
                                </p:cTn>
                              </p:par>
                              <p:par>
                                <p:cTn id="225" presetID="2" presetClass="entr" presetSubtype="4" fill="hold" nodeType="withEffect">
                                  <p:stCondLst>
                                    <p:cond delay="0"/>
                                  </p:stCondLst>
                                  <p:childTnLst>
                                    <p:set>
                                      <p:cBhvr>
                                        <p:cTn id="226" dur="1" fill="hold">
                                          <p:stCondLst>
                                            <p:cond delay="0"/>
                                          </p:stCondLst>
                                        </p:cTn>
                                        <p:tgtEl>
                                          <p:spTgt spid="23"/>
                                        </p:tgtEl>
                                        <p:attrNameLst>
                                          <p:attrName>style.visibility</p:attrName>
                                        </p:attrNameLst>
                                      </p:cBhvr>
                                      <p:to>
                                        <p:strVal val="visible"/>
                                      </p:to>
                                    </p:set>
                                    <p:anim calcmode="lin" valueType="num">
                                      <p:cBhvr additive="base">
                                        <p:cTn id="227" dur="500" fill="hold"/>
                                        <p:tgtEl>
                                          <p:spTgt spid="23"/>
                                        </p:tgtEl>
                                        <p:attrNameLst>
                                          <p:attrName>ppt_x</p:attrName>
                                        </p:attrNameLst>
                                      </p:cBhvr>
                                      <p:tavLst>
                                        <p:tav tm="0">
                                          <p:val>
                                            <p:strVal val="#ppt_x"/>
                                          </p:val>
                                        </p:tav>
                                        <p:tav tm="100000">
                                          <p:val>
                                            <p:strVal val="#ppt_x"/>
                                          </p:val>
                                        </p:tav>
                                      </p:tavLst>
                                    </p:anim>
                                    <p:anim calcmode="lin" valueType="num">
                                      <p:cBhvr additive="base">
                                        <p:cTn id="228"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229" fill="hold">
                      <p:stCondLst>
                        <p:cond delay="indefinite"/>
                      </p:stCondLst>
                      <p:childTnLst>
                        <p:par>
                          <p:cTn id="230" fill="hold">
                            <p:stCondLst>
                              <p:cond delay="0"/>
                            </p:stCondLst>
                            <p:childTnLst>
                              <p:par>
                                <p:cTn id="231" presetID="2" presetClass="entr" presetSubtype="4" fill="hold" nodeType="clickEffect">
                                  <p:stCondLst>
                                    <p:cond delay="0"/>
                                  </p:stCondLst>
                                  <p:childTnLst>
                                    <p:set>
                                      <p:cBhvr>
                                        <p:cTn id="232" dur="1" fill="hold">
                                          <p:stCondLst>
                                            <p:cond delay="0"/>
                                          </p:stCondLst>
                                        </p:cTn>
                                        <p:tgtEl>
                                          <p:spTgt spid="44"/>
                                        </p:tgtEl>
                                        <p:attrNameLst>
                                          <p:attrName>style.visibility</p:attrName>
                                        </p:attrNameLst>
                                      </p:cBhvr>
                                      <p:to>
                                        <p:strVal val="visible"/>
                                      </p:to>
                                    </p:set>
                                    <p:anim calcmode="lin" valueType="num">
                                      <p:cBhvr additive="base">
                                        <p:cTn id="233" dur="500" fill="hold"/>
                                        <p:tgtEl>
                                          <p:spTgt spid="44"/>
                                        </p:tgtEl>
                                        <p:attrNameLst>
                                          <p:attrName>ppt_x</p:attrName>
                                        </p:attrNameLst>
                                      </p:cBhvr>
                                      <p:tavLst>
                                        <p:tav tm="0">
                                          <p:val>
                                            <p:strVal val="#ppt_x"/>
                                          </p:val>
                                        </p:tav>
                                        <p:tav tm="100000">
                                          <p:val>
                                            <p:strVal val="#ppt_x"/>
                                          </p:val>
                                        </p:tav>
                                      </p:tavLst>
                                    </p:anim>
                                    <p:anim calcmode="lin" valueType="num">
                                      <p:cBhvr additive="base">
                                        <p:cTn id="234" dur="500" fill="hold"/>
                                        <p:tgtEl>
                                          <p:spTgt spid="44"/>
                                        </p:tgtEl>
                                        <p:attrNameLst>
                                          <p:attrName>ppt_y</p:attrName>
                                        </p:attrNameLst>
                                      </p:cBhvr>
                                      <p:tavLst>
                                        <p:tav tm="0">
                                          <p:val>
                                            <p:strVal val="1+#ppt_h/2"/>
                                          </p:val>
                                        </p:tav>
                                        <p:tav tm="100000">
                                          <p:val>
                                            <p:strVal val="#ppt_y"/>
                                          </p:val>
                                        </p:tav>
                                      </p:tavLst>
                                    </p:anim>
                                  </p:childTnLst>
                                </p:cTn>
                              </p:par>
                              <p:par>
                                <p:cTn id="235" presetID="2" presetClass="entr" presetSubtype="4" fill="hold" nodeType="withEffect">
                                  <p:stCondLst>
                                    <p:cond delay="0"/>
                                  </p:stCondLst>
                                  <p:childTnLst>
                                    <p:set>
                                      <p:cBhvr>
                                        <p:cTn id="236" dur="1" fill="hold">
                                          <p:stCondLst>
                                            <p:cond delay="0"/>
                                          </p:stCondLst>
                                        </p:cTn>
                                        <p:tgtEl>
                                          <p:spTgt spid="45"/>
                                        </p:tgtEl>
                                        <p:attrNameLst>
                                          <p:attrName>style.visibility</p:attrName>
                                        </p:attrNameLst>
                                      </p:cBhvr>
                                      <p:to>
                                        <p:strVal val="visible"/>
                                      </p:to>
                                    </p:set>
                                    <p:anim calcmode="lin" valueType="num">
                                      <p:cBhvr additive="base">
                                        <p:cTn id="237" dur="500" fill="hold"/>
                                        <p:tgtEl>
                                          <p:spTgt spid="45"/>
                                        </p:tgtEl>
                                        <p:attrNameLst>
                                          <p:attrName>ppt_x</p:attrName>
                                        </p:attrNameLst>
                                      </p:cBhvr>
                                      <p:tavLst>
                                        <p:tav tm="0">
                                          <p:val>
                                            <p:strVal val="#ppt_x"/>
                                          </p:val>
                                        </p:tav>
                                        <p:tav tm="100000">
                                          <p:val>
                                            <p:strVal val="#ppt_x"/>
                                          </p:val>
                                        </p:tav>
                                      </p:tavLst>
                                    </p:anim>
                                    <p:anim calcmode="lin" valueType="num">
                                      <p:cBhvr additive="base">
                                        <p:cTn id="238" dur="500" fill="hold"/>
                                        <p:tgtEl>
                                          <p:spTgt spid="45"/>
                                        </p:tgtEl>
                                        <p:attrNameLst>
                                          <p:attrName>ppt_y</p:attrName>
                                        </p:attrNameLst>
                                      </p:cBhvr>
                                      <p:tavLst>
                                        <p:tav tm="0">
                                          <p:val>
                                            <p:strVal val="1+#ppt_h/2"/>
                                          </p:val>
                                        </p:tav>
                                        <p:tav tm="100000">
                                          <p:val>
                                            <p:strVal val="#ppt_y"/>
                                          </p:val>
                                        </p:tav>
                                      </p:tavLst>
                                    </p:anim>
                                  </p:childTnLst>
                                </p:cTn>
                              </p:par>
                              <p:par>
                                <p:cTn id="239" presetID="2" presetClass="entr" presetSubtype="4" fill="hold" grpId="0" nodeType="withEffect">
                                  <p:stCondLst>
                                    <p:cond delay="0"/>
                                  </p:stCondLst>
                                  <p:childTnLst>
                                    <p:set>
                                      <p:cBhvr>
                                        <p:cTn id="240" dur="1" fill="hold">
                                          <p:stCondLst>
                                            <p:cond delay="0"/>
                                          </p:stCondLst>
                                        </p:cTn>
                                        <p:tgtEl>
                                          <p:spTgt spid="83"/>
                                        </p:tgtEl>
                                        <p:attrNameLst>
                                          <p:attrName>style.visibility</p:attrName>
                                        </p:attrNameLst>
                                      </p:cBhvr>
                                      <p:to>
                                        <p:strVal val="visible"/>
                                      </p:to>
                                    </p:set>
                                    <p:anim calcmode="lin" valueType="num">
                                      <p:cBhvr additive="base">
                                        <p:cTn id="241" dur="500" fill="hold"/>
                                        <p:tgtEl>
                                          <p:spTgt spid="83"/>
                                        </p:tgtEl>
                                        <p:attrNameLst>
                                          <p:attrName>ppt_x</p:attrName>
                                        </p:attrNameLst>
                                      </p:cBhvr>
                                      <p:tavLst>
                                        <p:tav tm="0">
                                          <p:val>
                                            <p:strVal val="#ppt_x"/>
                                          </p:val>
                                        </p:tav>
                                        <p:tav tm="100000">
                                          <p:val>
                                            <p:strVal val="#ppt_x"/>
                                          </p:val>
                                        </p:tav>
                                      </p:tavLst>
                                    </p:anim>
                                    <p:anim calcmode="lin" valueType="num">
                                      <p:cBhvr additive="base">
                                        <p:cTn id="242" dur="500" fill="hold"/>
                                        <p:tgtEl>
                                          <p:spTgt spid="83"/>
                                        </p:tgtEl>
                                        <p:attrNameLst>
                                          <p:attrName>ppt_y</p:attrName>
                                        </p:attrNameLst>
                                      </p:cBhvr>
                                      <p:tavLst>
                                        <p:tav tm="0">
                                          <p:val>
                                            <p:strVal val="1+#ppt_h/2"/>
                                          </p:val>
                                        </p:tav>
                                        <p:tav tm="100000">
                                          <p:val>
                                            <p:strVal val="#ppt_y"/>
                                          </p:val>
                                        </p:tav>
                                      </p:tavLst>
                                    </p:anim>
                                  </p:childTnLst>
                                </p:cTn>
                              </p:par>
                              <p:par>
                                <p:cTn id="243" presetID="2" presetClass="entr" presetSubtype="4" fill="hold" grpId="0" nodeType="withEffect">
                                  <p:stCondLst>
                                    <p:cond delay="0"/>
                                  </p:stCondLst>
                                  <p:childTnLst>
                                    <p:set>
                                      <p:cBhvr>
                                        <p:cTn id="244" dur="1" fill="hold">
                                          <p:stCondLst>
                                            <p:cond delay="0"/>
                                          </p:stCondLst>
                                        </p:cTn>
                                        <p:tgtEl>
                                          <p:spTgt spid="82"/>
                                        </p:tgtEl>
                                        <p:attrNameLst>
                                          <p:attrName>style.visibility</p:attrName>
                                        </p:attrNameLst>
                                      </p:cBhvr>
                                      <p:to>
                                        <p:strVal val="visible"/>
                                      </p:to>
                                    </p:set>
                                    <p:anim calcmode="lin" valueType="num">
                                      <p:cBhvr additive="base">
                                        <p:cTn id="245" dur="500" fill="hold"/>
                                        <p:tgtEl>
                                          <p:spTgt spid="82"/>
                                        </p:tgtEl>
                                        <p:attrNameLst>
                                          <p:attrName>ppt_x</p:attrName>
                                        </p:attrNameLst>
                                      </p:cBhvr>
                                      <p:tavLst>
                                        <p:tav tm="0">
                                          <p:val>
                                            <p:strVal val="#ppt_x"/>
                                          </p:val>
                                        </p:tav>
                                        <p:tav tm="100000">
                                          <p:val>
                                            <p:strVal val="#ppt_x"/>
                                          </p:val>
                                        </p:tav>
                                      </p:tavLst>
                                    </p:anim>
                                    <p:anim calcmode="lin" valueType="num">
                                      <p:cBhvr additive="base">
                                        <p:cTn id="246" dur="500" fill="hold"/>
                                        <p:tgtEl>
                                          <p:spTgt spid="82"/>
                                        </p:tgtEl>
                                        <p:attrNameLst>
                                          <p:attrName>ppt_y</p:attrName>
                                        </p:attrNameLst>
                                      </p:cBhvr>
                                      <p:tavLst>
                                        <p:tav tm="0">
                                          <p:val>
                                            <p:strVal val="1+#ppt_h/2"/>
                                          </p:val>
                                        </p:tav>
                                        <p:tav tm="100000">
                                          <p:val>
                                            <p:strVal val="#ppt_y"/>
                                          </p:val>
                                        </p:tav>
                                      </p:tavLst>
                                    </p:anim>
                                  </p:childTnLst>
                                </p:cTn>
                              </p:par>
                              <p:par>
                                <p:cTn id="247" presetID="2" presetClass="entr" presetSubtype="4" fill="hold" nodeType="withEffect">
                                  <p:stCondLst>
                                    <p:cond delay="0"/>
                                  </p:stCondLst>
                                  <p:childTnLst>
                                    <p:set>
                                      <p:cBhvr>
                                        <p:cTn id="248" dur="1" fill="hold">
                                          <p:stCondLst>
                                            <p:cond delay="0"/>
                                          </p:stCondLst>
                                        </p:cTn>
                                        <p:tgtEl>
                                          <p:spTgt spid="43"/>
                                        </p:tgtEl>
                                        <p:attrNameLst>
                                          <p:attrName>style.visibility</p:attrName>
                                        </p:attrNameLst>
                                      </p:cBhvr>
                                      <p:to>
                                        <p:strVal val="visible"/>
                                      </p:to>
                                    </p:set>
                                    <p:anim calcmode="lin" valueType="num">
                                      <p:cBhvr additive="base">
                                        <p:cTn id="249" dur="500" fill="hold"/>
                                        <p:tgtEl>
                                          <p:spTgt spid="43"/>
                                        </p:tgtEl>
                                        <p:attrNameLst>
                                          <p:attrName>ppt_x</p:attrName>
                                        </p:attrNameLst>
                                      </p:cBhvr>
                                      <p:tavLst>
                                        <p:tav tm="0">
                                          <p:val>
                                            <p:strVal val="#ppt_x"/>
                                          </p:val>
                                        </p:tav>
                                        <p:tav tm="100000">
                                          <p:val>
                                            <p:strVal val="#ppt_x"/>
                                          </p:val>
                                        </p:tav>
                                      </p:tavLst>
                                    </p:anim>
                                    <p:anim calcmode="lin" valueType="num">
                                      <p:cBhvr additive="base">
                                        <p:cTn id="250" dur="500" fill="hold"/>
                                        <p:tgtEl>
                                          <p:spTgt spid="43"/>
                                        </p:tgtEl>
                                        <p:attrNameLst>
                                          <p:attrName>ppt_y</p:attrName>
                                        </p:attrNameLst>
                                      </p:cBhvr>
                                      <p:tavLst>
                                        <p:tav tm="0">
                                          <p:val>
                                            <p:strVal val="1+#ppt_h/2"/>
                                          </p:val>
                                        </p:tav>
                                        <p:tav tm="100000">
                                          <p:val>
                                            <p:strVal val="#ppt_y"/>
                                          </p:val>
                                        </p:tav>
                                      </p:tavLst>
                                    </p:anim>
                                  </p:childTnLst>
                                </p:cTn>
                              </p:par>
                              <p:par>
                                <p:cTn id="251" presetID="2" presetClass="entr" presetSubtype="4" fill="hold" nodeType="withEffect">
                                  <p:stCondLst>
                                    <p:cond delay="0"/>
                                  </p:stCondLst>
                                  <p:childTnLst>
                                    <p:set>
                                      <p:cBhvr>
                                        <p:cTn id="252" dur="1" fill="hold">
                                          <p:stCondLst>
                                            <p:cond delay="0"/>
                                          </p:stCondLst>
                                        </p:cTn>
                                        <p:tgtEl>
                                          <p:spTgt spid="39"/>
                                        </p:tgtEl>
                                        <p:attrNameLst>
                                          <p:attrName>style.visibility</p:attrName>
                                        </p:attrNameLst>
                                      </p:cBhvr>
                                      <p:to>
                                        <p:strVal val="visible"/>
                                      </p:to>
                                    </p:set>
                                    <p:anim calcmode="lin" valueType="num">
                                      <p:cBhvr additive="base">
                                        <p:cTn id="253" dur="500" fill="hold"/>
                                        <p:tgtEl>
                                          <p:spTgt spid="39"/>
                                        </p:tgtEl>
                                        <p:attrNameLst>
                                          <p:attrName>ppt_x</p:attrName>
                                        </p:attrNameLst>
                                      </p:cBhvr>
                                      <p:tavLst>
                                        <p:tav tm="0">
                                          <p:val>
                                            <p:strVal val="#ppt_x"/>
                                          </p:val>
                                        </p:tav>
                                        <p:tav tm="100000">
                                          <p:val>
                                            <p:strVal val="#ppt_x"/>
                                          </p:val>
                                        </p:tav>
                                      </p:tavLst>
                                    </p:anim>
                                    <p:anim calcmode="lin" valueType="num">
                                      <p:cBhvr additive="base">
                                        <p:cTn id="254" dur="500" fill="hold"/>
                                        <p:tgtEl>
                                          <p:spTgt spid="39"/>
                                        </p:tgtEl>
                                        <p:attrNameLst>
                                          <p:attrName>ppt_y</p:attrName>
                                        </p:attrNameLst>
                                      </p:cBhvr>
                                      <p:tavLst>
                                        <p:tav tm="0">
                                          <p:val>
                                            <p:strVal val="1+#ppt_h/2"/>
                                          </p:val>
                                        </p:tav>
                                        <p:tav tm="100000">
                                          <p:val>
                                            <p:strVal val="#ppt_y"/>
                                          </p:val>
                                        </p:tav>
                                      </p:tavLst>
                                    </p:anim>
                                  </p:childTnLst>
                                </p:cTn>
                              </p:par>
                              <p:par>
                                <p:cTn id="255" presetID="2" presetClass="entr" presetSubtype="4" fill="hold" grpId="0" nodeType="withEffect">
                                  <p:stCondLst>
                                    <p:cond delay="0"/>
                                  </p:stCondLst>
                                  <p:childTnLst>
                                    <p:set>
                                      <p:cBhvr>
                                        <p:cTn id="256" dur="1" fill="hold">
                                          <p:stCondLst>
                                            <p:cond delay="0"/>
                                          </p:stCondLst>
                                        </p:cTn>
                                        <p:tgtEl>
                                          <p:spTgt spid="64"/>
                                        </p:tgtEl>
                                        <p:attrNameLst>
                                          <p:attrName>style.visibility</p:attrName>
                                        </p:attrNameLst>
                                      </p:cBhvr>
                                      <p:to>
                                        <p:strVal val="visible"/>
                                      </p:to>
                                    </p:set>
                                    <p:anim calcmode="lin" valueType="num">
                                      <p:cBhvr additive="base">
                                        <p:cTn id="257" dur="500" fill="hold"/>
                                        <p:tgtEl>
                                          <p:spTgt spid="64"/>
                                        </p:tgtEl>
                                        <p:attrNameLst>
                                          <p:attrName>ppt_x</p:attrName>
                                        </p:attrNameLst>
                                      </p:cBhvr>
                                      <p:tavLst>
                                        <p:tav tm="0">
                                          <p:val>
                                            <p:strVal val="#ppt_x"/>
                                          </p:val>
                                        </p:tav>
                                        <p:tav tm="100000">
                                          <p:val>
                                            <p:strVal val="#ppt_x"/>
                                          </p:val>
                                        </p:tav>
                                      </p:tavLst>
                                    </p:anim>
                                    <p:anim calcmode="lin" valueType="num">
                                      <p:cBhvr additive="base">
                                        <p:cTn id="258" dur="500" fill="hold"/>
                                        <p:tgtEl>
                                          <p:spTgt spid="64"/>
                                        </p:tgtEl>
                                        <p:attrNameLst>
                                          <p:attrName>ppt_y</p:attrName>
                                        </p:attrNameLst>
                                      </p:cBhvr>
                                      <p:tavLst>
                                        <p:tav tm="0">
                                          <p:val>
                                            <p:strVal val="1+#ppt_h/2"/>
                                          </p:val>
                                        </p:tav>
                                        <p:tav tm="100000">
                                          <p:val>
                                            <p:strVal val="#ppt_y"/>
                                          </p:val>
                                        </p:tav>
                                      </p:tavLst>
                                    </p:anim>
                                  </p:childTnLst>
                                </p:cTn>
                              </p:par>
                              <p:par>
                                <p:cTn id="259" presetID="2" presetClass="entr" presetSubtype="4" fill="hold" grpId="0" nodeType="withEffect">
                                  <p:stCondLst>
                                    <p:cond delay="0"/>
                                  </p:stCondLst>
                                  <p:childTnLst>
                                    <p:set>
                                      <p:cBhvr>
                                        <p:cTn id="260" dur="1" fill="hold">
                                          <p:stCondLst>
                                            <p:cond delay="0"/>
                                          </p:stCondLst>
                                        </p:cTn>
                                        <p:tgtEl>
                                          <p:spTgt spid="65"/>
                                        </p:tgtEl>
                                        <p:attrNameLst>
                                          <p:attrName>style.visibility</p:attrName>
                                        </p:attrNameLst>
                                      </p:cBhvr>
                                      <p:to>
                                        <p:strVal val="visible"/>
                                      </p:to>
                                    </p:set>
                                    <p:anim calcmode="lin" valueType="num">
                                      <p:cBhvr additive="base">
                                        <p:cTn id="261" dur="500" fill="hold"/>
                                        <p:tgtEl>
                                          <p:spTgt spid="65"/>
                                        </p:tgtEl>
                                        <p:attrNameLst>
                                          <p:attrName>ppt_x</p:attrName>
                                        </p:attrNameLst>
                                      </p:cBhvr>
                                      <p:tavLst>
                                        <p:tav tm="0">
                                          <p:val>
                                            <p:strVal val="#ppt_x"/>
                                          </p:val>
                                        </p:tav>
                                        <p:tav tm="100000">
                                          <p:val>
                                            <p:strVal val="#ppt_x"/>
                                          </p:val>
                                        </p:tav>
                                      </p:tavLst>
                                    </p:anim>
                                    <p:anim calcmode="lin" valueType="num">
                                      <p:cBhvr additive="base">
                                        <p:cTn id="262" dur="500" fill="hold"/>
                                        <p:tgtEl>
                                          <p:spTgt spid="6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0" grpId="0"/>
      <p:bldP spid="62" grpId="0"/>
      <p:bldP spid="63" grpId="0"/>
      <p:bldP spid="64" grpId="0"/>
      <p:bldP spid="65" grpId="0"/>
      <p:bldP spid="66" grpId="0"/>
      <p:bldP spid="67" grpId="0"/>
      <p:bldP spid="68" grpId="0"/>
      <p:bldP spid="69" grpId="0"/>
      <p:bldP spid="76" grpId="0"/>
      <p:bldP spid="77" grpId="0"/>
      <p:bldP spid="78" grpId="0"/>
      <p:bldP spid="79" grpId="0"/>
      <p:bldP spid="80" grpId="0"/>
      <p:bldP spid="81" grpId="0"/>
      <p:bldP spid="82" grpId="0"/>
      <p:bldP spid="83" grpId="0"/>
      <p:bldP spid="85" grpId="0"/>
      <p:bldP spid="86" grpId="0"/>
      <p:bldP spid="8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668429" y="1058990"/>
            <a:ext cx="10951142" cy="1010150"/>
            <a:chOff x="0" y="0"/>
            <a:chExt cx="14601523" cy="1346867"/>
          </a:xfrm>
        </p:grpSpPr>
        <p:sp>
          <p:nvSpPr>
            <p:cNvPr id="3" name="TextBox 3"/>
            <p:cNvSpPr txBox="1"/>
            <p:nvPr/>
          </p:nvSpPr>
          <p:spPr>
            <a:xfrm>
              <a:off x="0" y="873792"/>
              <a:ext cx="14601523" cy="473075"/>
            </a:xfrm>
            <a:prstGeom prst="rect">
              <a:avLst/>
            </a:prstGeom>
          </p:spPr>
          <p:txBody>
            <a:bodyPr lIns="0" tIns="0" rIns="0" bIns="0" rtlCol="0" anchor="t">
              <a:spAutoFit/>
            </a:bodyPr>
            <a:lstStyle/>
            <a:p>
              <a:pPr algn="ctr">
                <a:lnSpc>
                  <a:spcPts val="3000"/>
                </a:lnSpc>
              </a:pPr>
              <a:endParaRPr/>
            </a:p>
          </p:txBody>
        </p:sp>
        <p:sp>
          <p:nvSpPr>
            <p:cNvPr id="4" name="TextBox 4"/>
            <p:cNvSpPr txBox="1"/>
            <p:nvPr/>
          </p:nvSpPr>
          <p:spPr>
            <a:xfrm>
              <a:off x="0" y="-47625"/>
              <a:ext cx="14601523" cy="767969"/>
            </a:xfrm>
            <a:prstGeom prst="rect">
              <a:avLst/>
            </a:prstGeom>
          </p:spPr>
          <p:txBody>
            <a:bodyPr lIns="0" tIns="0" rIns="0" bIns="0" rtlCol="0" anchor="t">
              <a:spAutoFit/>
            </a:bodyPr>
            <a:lstStyle/>
            <a:p>
              <a:pPr marL="0" lvl="0" indent="0" algn="ctr">
                <a:lnSpc>
                  <a:spcPts val="4716"/>
                </a:lnSpc>
                <a:spcBef>
                  <a:spcPct val="0"/>
                </a:spcBef>
              </a:pPr>
              <a:endParaRPr/>
            </a:p>
          </p:txBody>
        </p:sp>
      </p:grpSp>
      <p:sp>
        <p:nvSpPr>
          <p:cNvPr id="5" name="Freeform 5"/>
          <p:cNvSpPr/>
          <p:nvPr/>
        </p:nvSpPr>
        <p:spPr>
          <a:xfrm>
            <a:off x="3464705" y="4724632"/>
            <a:ext cx="2453911" cy="1226955"/>
          </a:xfrm>
          <a:custGeom>
            <a:avLst/>
            <a:gdLst/>
            <a:ahLst/>
            <a:cxnLst/>
            <a:rect l="l" t="t" r="r" b="b"/>
            <a:pathLst>
              <a:path w="2453911" h="1226955">
                <a:moveTo>
                  <a:pt x="0" y="0"/>
                </a:moveTo>
                <a:lnTo>
                  <a:pt x="2453911" y="0"/>
                </a:lnTo>
                <a:lnTo>
                  <a:pt x="2453911" y="1226955"/>
                </a:lnTo>
                <a:lnTo>
                  <a:pt x="0" y="122695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rot="-10800000">
            <a:off x="5812153" y="5941738"/>
            <a:ext cx="2453911" cy="1226955"/>
          </a:xfrm>
          <a:custGeom>
            <a:avLst/>
            <a:gdLst/>
            <a:ahLst/>
            <a:cxnLst/>
            <a:rect l="l" t="t" r="r" b="b"/>
            <a:pathLst>
              <a:path w="2453911" h="1226955">
                <a:moveTo>
                  <a:pt x="0" y="0"/>
                </a:moveTo>
                <a:lnTo>
                  <a:pt x="2453910" y="0"/>
                </a:lnTo>
                <a:lnTo>
                  <a:pt x="2453910" y="1226955"/>
                </a:lnTo>
                <a:lnTo>
                  <a:pt x="0" y="122695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a:off x="8131809" y="4724632"/>
            <a:ext cx="2463760" cy="1231880"/>
          </a:xfrm>
          <a:custGeom>
            <a:avLst/>
            <a:gdLst/>
            <a:ahLst/>
            <a:cxnLst/>
            <a:rect l="l" t="t" r="r" b="b"/>
            <a:pathLst>
              <a:path w="2463760" h="1231880">
                <a:moveTo>
                  <a:pt x="0" y="0"/>
                </a:moveTo>
                <a:lnTo>
                  <a:pt x="2463760" y="0"/>
                </a:lnTo>
                <a:lnTo>
                  <a:pt x="2463760" y="1231879"/>
                </a:lnTo>
                <a:lnTo>
                  <a:pt x="0" y="123187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8" name="Freeform 8"/>
          <p:cNvSpPr/>
          <p:nvPr/>
        </p:nvSpPr>
        <p:spPr>
          <a:xfrm rot="-10800000">
            <a:off x="10470619" y="5946662"/>
            <a:ext cx="2453911" cy="1226955"/>
          </a:xfrm>
          <a:custGeom>
            <a:avLst/>
            <a:gdLst/>
            <a:ahLst/>
            <a:cxnLst/>
            <a:rect l="l" t="t" r="r" b="b"/>
            <a:pathLst>
              <a:path w="2453911" h="1226955">
                <a:moveTo>
                  <a:pt x="0" y="0"/>
                </a:moveTo>
                <a:lnTo>
                  <a:pt x="2453911" y="0"/>
                </a:lnTo>
                <a:lnTo>
                  <a:pt x="2453911" y="1226956"/>
                </a:lnTo>
                <a:lnTo>
                  <a:pt x="0" y="122695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9" name="Freeform 9"/>
          <p:cNvSpPr/>
          <p:nvPr/>
        </p:nvSpPr>
        <p:spPr>
          <a:xfrm>
            <a:off x="12791207" y="4729556"/>
            <a:ext cx="2453911" cy="1226955"/>
          </a:xfrm>
          <a:custGeom>
            <a:avLst/>
            <a:gdLst/>
            <a:ahLst/>
            <a:cxnLst/>
            <a:rect l="l" t="t" r="r" b="b"/>
            <a:pathLst>
              <a:path w="2453911" h="1226955">
                <a:moveTo>
                  <a:pt x="0" y="0"/>
                </a:moveTo>
                <a:lnTo>
                  <a:pt x="2453911" y="0"/>
                </a:lnTo>
                <a:lnTo>
                  <a:pt x="2453911" y="1226955"/>
                </a:lnTo>
                <a:lnTo>
                  <a:pt x="0" y="122695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grpSp>
        <p:nvGrpSpPr>
          <p:cNvPr id="10" name="Group 10"/>
          <p:cNvGrpSpPr/>
          <p:nvPr/>
        </p:nvGrpSpPr>
        <p:grpSpPr>
          <a:xfrm rot="-10800000">
            <a:off x="-6647615" y="-701658"/>
            <a:ext cx="14880205" cy="2642539"/>
            <a:chOff x="0" y="0"/>
            <a:chExt cx="1442892" cy="256240"/>
          </a:xfrm>
        </p:grpSpPr>
        <p:sp>
          <p:nvSpPr>
            <p:cNvPr id="11" name="Freeform 11"/>
            <p:cNvSpPr/>
            <p:nvPr/>
          </p:nvSpPr>
          <p:spPr>
            <a:xfrm>
              <a:off x="0" y="0"/>
              <a:ext cx="1442892" cy="256240"/>
            </a:xfrm>
            <a:custGeom>
              <a:avLst/>
              <a:gdLst/>
              <a:ahLst/>
              <a:cxnLst/>
              <a:rect l="l" t="t" r="r" b="b"/>
              <a:pathLst>
                <a:path w="1442892" h="256240">
                  <a:moveTo>
                    <a:pt x="203200" y="0"/>
                  </a:moveTo>
                  <a:lnTo>
                    <a:pt x="1239692" y="0"/>
                  </a:lnTo>
                  <a:lnTo>
                    <a:pt x="1442892" y="256240"/>
                  </a:lnTo>
                  <a:lnTo>
                    <a:pt x="0" y="256240"/>
                  </a:lnTo>
                  <a:lnTo>
                    <a:pt x="203200" y="0"/>
                  </a:lnTo>
                  <a:close/>
                </a:path>
              </a:pathLst>
            </a:custGeom>
            <a:solidFill>
              <a:srgbClr val="13538A"/>
            </a:solidFill>
          </p:spPr>
        </p:sp>
        <p:sp>
          <p:nvSpPr>
            <p:cNvPr id="12" name="TextBox 12"/>
            <p:cNvSpPr txBox="1"/>
            <p:nvPr/>
          </p:nvSpPr>
          <p:spPr>
            <a:xfrm>
              <a:off x="127000" y="-38100"/>
              <a:ext cx="558800" cy="647700"/>
            </a:xfrm>
            <a:prstGeom prst="rect">
              <a:avLst/>
            </a:prstGeom>
          </p:spPr>
          <p:txBody>
            <a:bodyPr lIns="50800" tIns="50800" rIns="50800" bIns="50800" rtlCol="0" anchor="ctr"/>
            <a:lstStyle/>
            <a:p>
              <a:pPr algn="ctr">
                <a:lnSpc>
                  <a:spcPts val="2100"/>
                </a:lnSpc>
              </a:pPr>
              <a:endParaRPr/>
            </a:p>
          </p:txBody>
        </p:sp>
      </p:grpSp>
      <p:sp>
        <p:nvSpPr>
          <p:cNvPr id="13" name="Freeform 13"/>
          <p:cNvSpPr/>
          <p:nvPr/>
        </p:nvSpPr>
        <p:spPr>
          <a:xfrm>
            <a:off x="13684964" y="-3565325"/>
            <a:ext cx="6020419" cy="6064524"/>
          </a:xfrm>
          <a:custGeom>
            <a:avLst/>
            <a:gdLst/>
            <a:ahLst/>
            <a:cxnLst/>
            <a:rect l="l" t="t" r="r" b="b"/>
            <a:pathLst>
              <a:path w="6020419" h="6064524">
                <a:moveTo>
                  <a:pt x="0" y="0"/>
                </a:moveTo>
                <a:lnTo>
                  <a:pt x="6020419" y="0"/>
                </a:lnTo>
                <a:lnTo>
                  <a:pt x="6020419" y="6064524"/>
                </a:lnTo>
                <a:lnTo>
                  <a:pt x="0" y="6064524"/>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14" name="Freeform 14"/>
          <p:cNvSpPr/>
          <p:nvPr/>
        </p:nvSpPr>
        <p:spPr>
          <a:xfrm>
            <a:off x="6208237" y="4729556"/>
            <a:ext cx="1675922" cy="1675922"/>
          </a:xfrm>
          <a:custGeom>
            <a:avLst/>
            <a:gdLst/>
            <a:ahLst/>
            <a:cxnLst/>
            <a:rect l="l" t="t" r="r" b="b"/>
            <a:pathLst>
              <a:path w="1675922" h="1675922">
                <a:moveTo>
                  <a:pt x="0" y="0"/>
                </a:moveTo>
                <a:lnTo>
                  <a:pt x="1675922" y="0"/>
                </a:lnTo>
                <a:lnTo>
                  <a:pt x="1675922" y="1675922"/>
                </a:lnTo>
                <a:lnTo>
                  <a:pt x="0" y="1675922"/>
                </a:lnTo>
                <a:lnTo>
                  <a:pt x="0" y="0"/>
                </a:lnTo>
                <a:close/>
              </a:path>
            </a:pathLst>
          </a:custGeom>
          <a:blipFill>
            <a:blip r:embed="rId14"/>
            <a:stretch>
              <a:fillRect/>
            </a:stretch>
          </a:blipFill>
        </p:spPr>
      </p:sp>
      <p:sp>
        <p:nvSpPr>
          <p:cNvPr id="15" name="Freeform 15"/>
          <p:cNvSpPr/>
          <p:nvPr/>
        </p:nvSpPr>
        <p:spPr>
          <a:xfrm>
            <a:off x="3972440" y="5236523"/>
            <a:ext cx="1438440" cy="1439976"/>
          </a:xfrm>
          <a:custGeom>
            <a:avLst/>
            <a:gdLst/>
            <a:ahLst/>
            <a:cxnLst/>
            <a:rect l="l" t="t" r="r" b="b"/>
            <a:pathLst>
              <a:path w="1438440" h="1439976">
                <a:moveTo>
                  <a:pt x="0" y="0"/>
                </a:moveTo>
                <a:lnTo>
                  <a:pt x="1438441" y="0"/>
                </a:lnTo>
                <a:lnTo>
                  <a:pt x="1438441" y="1439977"/>
                </a:lnTo>
                <a:lnTo>
                  <a:pt x="0" y="1439977"/>
                </a:lnTo>
                <a:lnTo>
                  <a:pt x="0" y="0"/>
                </a:lnTo>
                <a:close/>
              </a:path>
            </a:pathLst>
          </a:custGeom>
          <a:blipFill>
            <a:blip r:embed="rId15"/>
            <a:stretch>
              <a:fillRect b="-7884"/>
            </a:stretch>
          </a:blipFill>
        </p:spPr>
      </p:sp>
      <p:sp>
        <p:nvSpPr>
          <p:cNvPr id="16" name="Freeform 16"/>
          <p:cNvSpPr/>
          <p:nvPr/>
        </p:nvSpPr>
        <p:spPr>
          <a:xfrm>
            <a:off x="8551813" y="5219932"/>
            <a:ext cx="1769694" cy="1769694"/>
          </a:xfrm>
          <a:custGeom>
            <a:avLst/>
            <a:gdLst/>
            <a:ahLst/>
            <a:cxnLst/>
            <a:rect l="l" t="t" r="r" b="b"/>
            <a:pathLst>
              <a:path w="1769694" h="1769694">
                <a:moveTo>
                  <a:pt x="0" y="0"/>
                </a:moveTo>
                <a:lnTo>
                  <a:pt x="1769694" y="0"/>
                </a:lnTo>
                <a:lnTo>
                  <a:pt x="1769694" y="1769694"/>
                </a:lnTo>
                <a:lnTo>
                  <a:pt x="0" y="1769694"/>
                </a:lnTo>
                <a:lnTo>
                  <a:pt x="0" y="0"/>
                </a:lnTo>
                <a:close/>
              </a:path>
            </a:pathLst>
          </a:custGeom>
          <a:blipFill>
            <a:blip r:embed="rId16"/>
            <a:stretch>
              <a:fillRect/>
            </a:stretch>
          </a:blipFill>
        </p:spPr>
      </p:sp>
      <p:sp>
        <p:nvSpPr>
          <p:cNvPr id="17" name="Freeform 17"/>
          <p:cNvSpPr/>
          <p:nvPr/>
        </p:nvSpPr>
        <p:spPr>
          <a:xfrm>
            <a:off x="13255407" y="5335256"/>
            <a:ext cx="1539046" cy="1539046"/>
          </a:xfrm>
          <a:custGeom>
            <a:avLst/>
            <a:gdLst/>
            <a:ahLst/>
            <a:cxnLst/>
            <a:rect l="l" t="t" r="r" b="b"/>
            <a:pathLst>
              <a:path w="1539046" h="1539046">
                <a:moveTo>
                  <a:pt x="0" y="0"/>
                </a:moveTo>
                <a:lnTo>
                  <a:pt x="1539046" y="0"/>
                </a:lnTo>
                <a:lnTo>
                  <a:pt x="1539046" y="1539046"/>
                </a:lnTo>
                <a:lnTo>
                  <a:pt x="0" y="1539046"/>
                </a:lnTo>
                <a:lnTo>
                  <a:pt x="0" y="0"/>
                </a:lnTo>
                <a:close/>
              </a:path>
            </a:pathLst>
          </a:custGeom>
          <a:blipFill>
            <a:blip r:embed="rId17"/>
            <a:stretch>
              <a:fillRect/>
            </a:stretch>
          </a:blipFill>
        </p:spPr>
      </p:sp>
      <p:sp>
        <p:nvSpPr>
          <p:cNvPr id="18" name="Freeform 18"/>
          <p:cNvSpPr/>
          <p:nvPr/>
        </p:nvSpPr>
        <p:spPr>
          <a:xfrm>
            <a:off x="10671769" y="4683789"/>
            <a:ext cx="2190513" cy="2190513"/>
          </a:xfrm>
          <a:custGeom>
            <a:avLst/>
            <a:gdLst/>
            <a:ahLst/>
            <a:cxnLst/>
            <a:rect l="l" t="t" r="r" b="b"/>
            <a:pathLst>
              <a:path w="2190513" h="2190513">
                <a:moveTo>
                  <a:pt x="0" y="0"/>
                </a:moveTo>
                <a:lnTo>
                  <a:pt x="2190513" y="0"/>
                </a:lnTo>
                <a:lnTo>
                  <a:pt x="2190513" y="2190513"/>
                </a:lnTo>
                <a:lnTo>
                  <a:pt x="0" y="2190513"/>
                </a:lnTo>
                <a:lnTo>
                  <a:pt x="0" y="0"/>
                </a:lnTo>
                <a:close/>
              </a:path>
            </a:pathLst>
          </a:custGeom>
          <a:blipFill>
            <a:blip r:embed="rId18"/>
            <a:stretch>
              <a:fillRect/>
            </a:stretch>
          </a:blipFill>
        </p:spPr>
      </p:sp>
      <p:sp>
        <p:nvSpPr>
          <p:cNvPr id="19" name="TextBox 19"/>
          <p:cNvSpPr txBox="1"/>
          <p:nvPr/>
        </p:nvSpPr>
        <p:spPr>
          <a:xfrm>
            <a:off x="255467" y="-146894"/>
            <a:ext cx="6116440" cy="2063408"/>
          </a:xfrm>
          <a:prstGeom prst="rect">
            <a:avLst/>
          </a:prstGeom>
        </p:spPr>
        <p:txBody>
          <a:bodyPr lIns="0" tIns="0" rIns="0" bIns="0" rtlCol="0" anchor="t">
            <a:spAutoFit/>
          </a:bodyPr>
          <a:lstStyle/>
          <a:p>
            <a:pPr>
              <a:lnSpc>
                <a:spcPts val="8146"/>
              </a:lnSpc>
            </a:pPr>
            <a:r>
              <a:rPr lang="en-US" sz="6788">
                <a:solidFill>
                  <a:srgbClr val="FFFFFF"/>
                </a:solidFill>
                <a:latin typeface="TT Hoves Bold"/>
              </a:rPr>
              <a:t>Ml Model Methodology</a:t>
            </a:r>
          </a:p>
        </p:txBody>
      </p:sp>
      <p:grpSp>
        <p:nvGrpSpPr>
          <p:cNvPr id="20" name="Group 20"/>
          <p:cNvGrpSpPr/>
          <p:nvPr/>
        </p:nvGrpSpPr>
        <p:grpSpPr>
          <a:xfrm rot="-10800000">
            <a:off x="-6495215" y="-549258"/>
            <a:ext cx="14880205" cy="2642539"/>
            <a:chOff x="0" y="0"/>
            <a:chExt cx="1442892" cy="256240"/>
          </a:xfrm>
        </p:grpSpPr>
        <p:sp>
          <p:nvSpPr>
            <p:cNvPr id="21" name="Freeform 21"/>
            <p:cNvSpPr/>
            <p:nvPr/>
          </p:nvSpPr>
          <p:spPr>
            <a:xfrm>
              <a:off x="0" y="0"/>
              <a:ext cx="1442892" cy="256240"/>
            </a:xfrm>
            <a:custGeom>
              <a:avLst/>
              <a:gdLst/>
              <a:ahLst/>
              <a:cxnLst/>
              <a:rect l="l" t="t" r="r" b="b"/>
              <a:pathLst>
                <a:path w="1442892" h="256240">
                  <a:moveTo>
                    <a:pt x="203200" y="0"/>
                  </a:moveTo>
                  <a:lnTo>
                    <a:pt x="1239692" y="0"/>
                  </a:lnTo>
                  <a:lnTo>
                    <a:pt x="1442892" y="256240"/>
                  </a:lnTo>
                  <a:lnTo>
                    <a:pt x="0" y="256240"/>
                  </a:lnTo>
                  <a:lnTo>
                    <a:pt x="203200" y="0"/>
                  </a:lnTo>
                  <a:close/>
                </a:path>
              </a:pathLst>
            </a:custGeom>
            <a:solidFill>
              <a:srgbClr val="13538A"/>
            </a:solidFill>
          </p:spPr>
        </p:sp>
        <p:sp>
          <p:nvSpPr>
            <p:cNvPr id="22" name="TextBox 22"/>
            <p:cNvSpPr txBox="1"/>
            <p:nvPr/>
          </p:nvSpPr>
          <p:spPr>
            <a:xfrm>
              <a:off x="127000" y="-38100"/>
              <a:ext cx="558800" cy="647700"/>
            </a:xfrm>
            <a:prstGeom prst="rect">
              <a:avLst/>
            </a:prstGeom>
          </p:spPr>
          <p:txBody>
            <a:bodyPr lIns="50800" tIns="50800" rIns="50800" bIns="50800" rtlCol="0" anchor="ctr"/>
            <a:lstStyle/>
            <a:p>
              <a:pPr algn="ctr">
                <a:lnSpc>
                  <a:spcPts val="2100"/>
                </a:lnSpc>
              </a:pPr>
              <a:endParaRPr/>
            </a:p>
          </p:txBody>
        </p:sp>
      </p:grpSp>
      <p:sp>
        <p:nvSpPr>
          <p:cNvPr id="23" name="Freeform 23"/>
          <p:cNvSpPr/>
          <p:nvPr/>
        </p:nvSpPr>
        <p:spPr>
          <a:xfrm>
            <a:off x="37381" y="216885"/>
            <a:ext cx="1510213" cy="1510213"/>
          </a:xfrm>
          <a:custGeom>
            <a:avLst/>
            <a:gdLst/>
            <a:ahLst/>
            <a:cxnLst/>
            <a:rect l="l" t="t" r="r" b="b"/>
            <a:pathLst>
              <a:path w="1510213" h="1510213">
                <a:moveTo>
                  <a:pt x="0" y="0"/>
                </a:moveTo>
                <a:lnTo>
                  <a:pt x="1510213" y="0"/>
                </a:lnTo>
                <a:lnTo>
                  <a:pt x="1510213" y="1510213"/>
                </a:lnTo>
                <a:lnTo>
                  <a:pt x="0" y="1510213"/>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sp>
      <p:grpSp>
        <p:nvGrpSpPr>
          <p:cNvPr id="24" name="Group 24"/>
          <p:cNvGrpSpPr/>
          <p:nvPr/>
        </p:nvGrpSpPr>
        <p:grpSpPr>
          <a:xfrm>
            <a:off x="3143814" y="7316493"/>
            <a:ext cx="3064424" cy="851136"/>
            <a:chOff x="0" y="0"/>
            <a:chExt cx="4085898" cy="1134848"/>
          </a:xfrm>
        </p:grpSpPr>
        <p:sp>
          <p:nvSpPr>
            <p:cNvPr id="25" name="TextBox 25"/>
            <p:cNvSpPr txBox="1"/>
            <p:nvPr/>
          </p:nvSpPr>
          <p:spPr>
            <a:xfrm>
              <a:off x="0" y="661773"/>
              <a:ext cx="4085898" cy="473075"/>
            </a:xfrm>
            <a:prstGeom prst="rect">
              <a:avLst/>
            </a:prstGeom>
          </p:spPr>
          <p:txBody>
            <a:bodyPr lIns="0" tIns="0" rIns="0" bIns="0" rtlCol="0" anchor="t">
              <a:spAutoFit/>
            </a:bodyPr>
            <a:lstStyle/>
            <a:p>
              <a:pPr algn="ctr">
                <a:lnSpc>
                  <a:spcPts val="3000"/>
                </a:lnSpc>
              </a:pPr>
              <a:endParaRPr/>
            </a:p>
          </p:txBody>
        </p:sp>
        <p:sp>
          <p:nvSpPr>
            <p:cNvPr id="26" name="TextBox 26"/>
            <p:cNvSpPr txBox="1"/>
            <p:nvPr/>
          </p:nvSpPr>
          <p:spPr>
            <a:xfrm>
              <a:off x="0" y="-47625"/>
              <a:ext cx="4085898" cy="547158"/>
            </a:xfrm>
            <a:prstGeom prst="rect">
              <a:avLst/>
            </a:prstGeom>
          </p:spPr>
          <p:txBody>
            <a:bodyPr lIns="0" tIns="0" rIns="0" bIns="0" rtlCol="0" anchor="t">
              <a:spAutoFit/>
            </a:bodyPr>
            <a:lstStyle/>
            <a:p>
              <a:pPr marL="0" lvl="0" indent="0" algn="ctr">
                <a:lnSpc>
                  <a:spcPts val="3499"/>
                </a:lnSpc>
              </a:pPr>
              <a:r>
                <a:rPr lang="en-US" sz="2499" spc="97">
                  <a:solidFill>
                    <a:srgbClr val="191919"/>
                  </a:solidFill>
                  <a:latin typeface="Aileron Regular Bold"/>
                </a:rPr>
                <a:t>Data Collection</a:t>
              </a:r>
            </a:p>
          </p:txBody>
        </p:sp>
      </p:grpSp>
      <p:sp>
        <p:nvSpPr>
          <p:cNvPr id="27" name="TextBox 27"/>
          <p:cNvSpPr txBox="1"/>
          <p:nvPr/>
        </p:nvSpPr>
        <p:spPr>
          <a:xfrm>
            <a:off x="7884159" y="7268868"/>
            <a:ext cx="3101987" cy="422275"/>
          </a:xfrm>
          <a:prstGeom prst="rect">
            <a:avLst/>
          </a:prstGeom>
        </p:spPr>
        <p:txBody>
          <a:bodyPr lIns="0" tIns="0" rIns="0" bIns="0" rtlCol="0" anchor="t">
            <a:spAutoFit/>
          </a:bodyPr>
          <a:lstStyle/>
          <a:p>
            <a:pPr marL="0" lvl="0" indent="0" algn="ctr">
              <a:lnSpc>
                <a:spcPts val="3499"/>
              </a:lnSpc>
            </a:pPr>
            <a:r>
              <a:rPr lang="en-US" sz="2499" spc="97">
                <a:solidFill>
                  <a:srgbClr val="191919"/>
                </a:solidFill>
                <a:latin typeface="Aileron Regular Bold"/>
              </a:rPr>
              <a:t>Model Selection</a:t>
            </a:r>
          </a:p>
        </p:txBody>
      </p:sp>
      <p:grpSp>
        <p:nvGrpSpPr>
          <p:cNvPr id="28" name="Group 28"/>
          <p:cNvGrpSpPr/>
          <p:nvPr/>
        </p:nvGrpSpPr>
        <p:grpSpPr>
          <a:xfrm>
            <a:off x="12489132" y="7316493"/>
            <a:ext cx="3071595" cy="851136"/>
            <a:chOff x="0" y="0"/>
            <a:chExt cx="4095460" cy="1134848"/>
          </a:xfrm>
        </p:grpSpPr>
        <p:sp>
          <p:nvSpPr>
            <p:cNvPr id="29" name="TextBox 29"/>
            <p:cNvSpPr txBox="1"/>
            <p:nvPr/>
          </p:nvSpPr>
          <p:spPr>
            <a:xfrm>
              <a:off x="0" y="661773"/>
              <a:ext cx="4095460" cy="473075"/>
            </a:xfrm>
            <a:prstGeom prst="rect">
              <a:avLst/>
            </a:prstGeom>
          </p:spPr>
          <p:txBody>
            <a:bodyPr lIns="0" tIns="0" rIns="0" bIns="0" rtlCol="0" anchor="t">
              <a:spAutoFit/>
            </a:bodyPr>
            <a:lstStyle/>
            <a:p>
              <a:pPr algn="ctr">
                <a:lnSpc>
                  <a:spcPts val="3000"/>
                </a:lnSpc>
              </a:pPr>
              <a:endParaRPr/>
            </a:p>
          </p:txBody>
        </p:sp>
        <p:sp>
          <p:nvSpPr>
            <p:cNvPr id="30" name="TextBox 30"/>
            <p:cNvSpPr txBox="1"/>
            <p:nvPr/>
          </p:nvSpPr>
          <p:spPr>
            <a:xfrm>
              <a:off x="0" y="-47625"/>
              <a:ext cx="4095460" cy="547158"/>
            </a:xfrm>
            <a:prstGeom prst="rect">
              <a:avLst/>
            </a:prstGeom>
          </p:spPr>
          <p:txBody>
            <a:bodyPr lIns="0" tIns="0" rIns="0" bIns="0" rtlCol="0" anchor="t">
              <a:spAutoFit/>
            </a:bodyPr>
            <a:lstStyle/>
            <a:p>
              <a:pPr marL="0" lvl="0" indent="0" algn="ctr">
                <a:lnSpc>
                  <a:spcPts val="3499"/>
                </a:lnSpc>
              </a:pPr>
              <a:r>
                <a:rPr lang="en-US" sz="2499" spc="97">
                  <a:solidFill>
                    <a:srgbClr val="191919"/>
                  </a:solidFill>
                  <a:latin typeface="Aileron Regular Bold"/>
                </a:rPr>
                <a:t>Model Evaluation</a:t>
              </a:r>
            </a:p>
          </p:txBody>
        </p:sp>
      </p:grpSp>
      <p:grpSp>
        <p:nvGrpSpPr>
          <p:cNvPr id="31" name="Group 31"/>
          <p:cNvGrpSpPr/>
          <p:nvPr/>
        </p:nvGrpSpPr>
        <p:grpSpPr>
          <a:xfrm>
            <a:off x="5487045" y="3546427"/>
            <a:ext cx="3064768" cy="1289286"/>
            <a:chOff x="0" y="0"/>
            <a:chExt cx="4086357" cy="1719048"/>
          </a:xfrm>
        </p:grpSpPr>
        <p:sp>
          <p:nvSpPr>
            <p:cNvPr id="32" name="TextBox 32"/>
            <p:cNvSpPr txBox="1"/>
            <p:nvPr/>
          </p:nvSpPr>
          <p:spPr>
            <a:xfrm>
              <a:off x="0" y="1245973"/>
              <a:ext cx="4086357" cy="473075"/>
            </a:xfrm>
            <a:prstGeom prst="rect">
              <a:avLst/>
            </a:prstGeom>
          </p:spPr>
          <p:txBody>
            <a:bodyPr lIns="0" tIns="0" rIns="0" bIns="0" rtlCol="0" anchor="t">
              <a:spAutoFit/>
            </a:bodyPr>
            <a:lstStyle/>
            <a:p>
              <a:pPr algn="ctr">
                <a:lnSpc>
                  <a:spcPts val="3000"/>
                </a:lnSpc>
              </a:pPr>
              <a:endParaRPr/>
            </a:p>
          </p:txBody>
        </p:sp>
        <p:sp>
          <p:nvSpPr>
            <p:cNvPr id="33" name="TextBox 33"/>
            <p:cNvSpPr txBox="1"/>
            <p:nvPr/>
          </p:nvSpPr>
          <p:spPr>
            <a:xfrm>
              <a:off x="0" y="-47625"/>
              <a:ext cx="4086357" cy="1131358"/>
            </a:xfrm>
            <a:prstGeom prst="rect">
              <a:avLst/>
            </a:prstGeom>
          </p:spPr>
          <p:txBody>
            <a:bodyPr lIns="0" tIns="0" rIns="0" bIns="0" rtlCol="0" anchor="t">
              <a:spAutoFit/>
            </a:bodyPr>
            <a:lstStyle/>
            <a:p>
              <a:pPr marL="0" lvl="0" indent="0" algn="ctr">
                <a:lnSpc>
                  <a:spcPts val="3499"/>
                </a:lnSpc>
              </a:pPr>
              <a:r>
                <a:rPr lang="en-US" sz="2499" spc="97">
                  <a:solidFill>
                    <a:srgbClr val="191919"/>
                  </a:solidFill>
                  <a:latin typeface="Aileron Regular Bold"/>
                </a:rPr>
                <a:t>Data Preprocessing</a:t>
              </a:r>
            </a:p>
          </p:txBody>
        </p:sp>
      </p:grpSp>
      <p:sp>
        <p:nvSpPr>
          <p:cNvPr id="34" name="TextBox 34"/>
          <p:cNvSpPr txBox="1"/>
          <p:nvPr/>
        </p:nvSpPr>
        <p:spPr>
          <a:xfrm>
            <a:off x="10203308" y="4353157"/>
            <a:ext cx="2988534" cy="371475"/>
          </a:xfrm>
          <a:prstGeom prst="rect">
            <a:avLst/>
          </a:prstGeom>
        </p:spPr>
        <p:txBody>
          <a:bodyPr lIns="0" tIns="0" rIns="0" bIns="0" rtlCol="0" anchor="t">
            <a:spAutoFit/>
          </a:bodyPr>
          <a:lstStyle/>
          <a:p>
            <a:pPr algn="ctr">
              <a:lnSpc>
                <a:spcPts val="3000"/>
              </a:lnSpc>
            </a:pPr>
            <a:endParaRPr/>
          </a:p>
        </p:txBody>
      </p:sp>
      <p:sp>
        <p:nvSpPr>
          <p:cNvPr id="35" name="TextBox 35"/>
          <p:cNvSpPr txBox="1"/>
          <p:nvPr/>
        </p:nvSpPr>
        <p:spPr>
          <a:xfrm>
            <a:off x="10203308" y="3825871"/>
            <a:ext cx="2988534" cy="422275"/>
          </a:xfrm>
          <a:prstGeom prst="rect">
            <a:avLst/>
          </a:prstGeom>
        </p:spPr>
        <p:txBody>
          <a:bodyPr lIns="0" tIns="0" rIns="0" bIns="0" rtlCol="0" anchor="t">
            <a:spAutoFit/>
          </a:bodyPr>
          <a:lstStyle/>
          <a:p>
            <a:pPr marL="0" lvl="0" indent="0" algn="ctr">
              <a:lnSpc>
                <a:spcPts val="3499"/>
              </a:lnSpc>
            </a:pPr>
            <a:r>
              <a:rPr lang="en-US" sz="2499" spc="97">
                <a:solidFill>
                  <a:srgbClr val="191919"/>
                </a:solidFill>
                <a:latin typeface="Aileron Regular Bold"/>
              </a:rPr>
              <a:t>Model Training</a:t>
            </a:r>
          </a:p>
        </p:txBody>
      </p:sp>
      <p:sp>
        <p:nvSpPr>
          <p:cNvPr id="36" name="TextBox 36"/>
          <p:cNvSpPr txBox="1"/>
          <p:nvPr/>
        </p:nvSpPr>
        <p:spPr>
          <a:xfrm>
            <a:off x="1721115" y="216885"/>
            <a:ext cx="5061477" cy="1699629"/>
          </a:xfrm>
          <a:prstGeom prst="rect">
            <a:avLst/>
          </a:prstGeom>
        </p:spPr>
        <p:txBody>
          <a:bodyPr lIns="0" tIns="0" rIns="0" bIns="0" rtlCol="0" anchor="t">
            <a:spAutoFit/>
          </a:bodyPr>
          <a:lstStyle/>
          <a:p>
            <a:pPr>
              <a:lnSpc>
                <a:spcPts val="6741"/>
              </a:lnSpc>
            </a:pPr>
            <a:r>
              <a:rPr lang="en-US" sz="5617" dirty="0" err="1">
                <a:solidFill>
                  <a:srgbClr val="FFFFFF"/>
                </a:solidFill>
                <a:latin typeface="TT Hoves Bold"/>
              </a:rPr>
              <a:t>Ml</a:t>
            </a:r>
            <a:r>
              <a:rPr lang="en-US" sz="5617" dirty="0">
                <a:solidFill>
                  <a:srgbClr val="FFFFFF"/>
                </a:solidFill>
                <a:latin typeface="TT Hoves Bold"/>
              </a:rPr>
              <a:t> Model Methodology</a:t>
            </a: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down)">
                                      <p:cBhvr>
                                        <p:cTn id="7" dur="500"/>
                                        <p:tgtEl>
                                          <p:spTgt spid="13"/>
                                        </p:tgtEl>
                                      </p:cBhvr>
                                    </p:animEffect>
                                  </p:childTnLst>
                                </p:cTn>
                              </p:par>
                              <p:par>
                                <p:cTn id="8" presetID="2" presetClass="entr" presetSubtype="4" fill="hold" grpId="0" nodeType="withEffect">
                                  <p:stCondLst>
                                    <p:cond delay="0"/>
                                  </p:stCondLst>
                                  <p:childTnLst>
                                    <p:set>
                                      <p:cBhvr>
                                        <p:cTn id="9" dur="1" fill="hold">
                                          <p:stCondLst>
                                            <p:cond delay="0"/>
                                          </p:stCondLst>
                                        </p:cTn>
                                        <p:tgtEl>
                                          <p:spTgt spid="36"/>
                                        </p:tgtEl>
                                        <p:attrNameLst>
                                          <p:attrName>style.visibility</p:attrName>
                                        </p:attrNameLst>
                                      </p:cBhvr>
                                      <p:to>
                                        <p:strVal val="visible"/>
                                      </p:to>
                                    </p:set>
                                    <p:anim calcmode="lin" valueType="num">
                                      <p:cBhvr additive="base">
                                        <p:cTn id="10" dur="500" fill="hold"/>
                                        <p:tgtEl>
                                          <p:spTgt spid="36"/>
                                        </p:tgtEl>
                                        <p:attrNameLst>
                                          <p:attrName>ppt_x</p:attrName>
                                        </p:attrNameLst>
                                      </p:cBhvr>
                                      <p:tavLst>
                                        <p:tav tm="0">
                                          <p:val>
                                            <p:strVal val="#ppt_x"/>
                                          </p:val>
                                        </p:tav>
                                        <p:tav tm="100000">
                                          <p:val>
                                            <p:strVal val="#ppt_x"/>
                                          </p:val>
                                        </p:tav>
                                      </p:tavLst>
                                    </p:anim>
                                    <p:anim calcmode="lin" valueType="num">
                                      <p:cBhvr additive="base">
                                        <p:cTn id="11" dur="500" fill="hold"/>
                                        <p:tgtEl>
                                          <p:spTgt spid="36"/>
                                        </p:tgtEl>
                                        <p:attrNameLst>
                                          <p:attrName>ppt_y</p:attrName>
                                        </p:attrNameLst>
                                      </p:cBhvr>
                                      <p:tavLst>
                                        <p:tav tm="0">
                                          <p:val>
                                            <p:strVal val="1+#ppt_h/2"/>
                                          </p:val>
                                        </p:tav>
                                        <p:tav tm="100000">
                                          <p:val>
                                            <p:strVal val="#ppt_y"/>
                                          </p:val>
                                        </p:tav>
                                      </p:tavLst>
                                    </p:anim>
                                  </p:childTnLst>
                                </p:cTn>
                              </p:par>
                              <p:par>
                                <p:cTn id="12" presetID="2" presetClass="entr" presetSubtype="4" fill="hold" nodeType="withEffect">
                                  <p:stCondLst>
                                    <p:cond delay="0"/>
                                  </p:stCondLst>
                                  <p:childTnLst>
                                    <p:set>
                                      <p:cBhvr>
                                        <p:cTn id="13" dur="1" fill="hold">
                                          <p:stCondLst>
                                            <p:cond delay="0"/>
                                          </p:stCondLst>
                                        </p:cTn>
                                        <p:tgtEl>
                                          <p:spTgt spid="23"/>
                                        </p:tgtEl>
                                        <p:attrNameLst>
                                          <p:attrName>style.visibility</p:attrName>
                                        </p:attrNameLst>
                                      </p:cBhvr>
                                      <p:to>
                                        <p:strVal val="visible"/>
                                      </p:to>
                                    </p:set>
                                    <p:anim calcmode="lin" valueType="num">
                                      <p:cBhvr additive="base">
                                        <p:cTn id="14" dur="500" fill="hold"/>
                                        <p:tgtEl>
                                          <p:spTgt spid="23"/>
                                        </p:tgtEl>
                                        <p:attrNameLst>
                                          <p:attrName>ppt_x</p:attrName>
                                        </p:attrNameLst>
                                      </p:cBhvr>
                                      <p:tavLst>
                                        <p:tav tm="0">
                                          <p:val>
                                            <p:strVal val="#ppt_x"/>
                                          </p:val>
                                        </p:tav>
                                        <p:tav tm="100000">
                                          <p:val>
                                            <p:strVal val="#ppt_x"/>
                                          </p:val>
                                        </p:tav>
                                      </p:tavLst>
                                    </p:anim>
                                    <p:anim calcmode="lin" valueType="num">
                                      <p:cBhvr additive="base">
                                        <p:cTn id="15" dur="500" fill="hold"/>
                                        <p:tgtEl>
                                          <p:spTgt spid="23"/>
                                        </p:tgtEl>
                                        <p:attrNameLst>
                                          <p:attrName>ppt_y</p:attrName>
                                        </p:attrNameLst>
                                      </p:cBhvr>
                                      <p:tavLst>
                                        <p:tav tm="0">
                                          <p:val>
                                            <p:strVal val="1+#ppt_h/2"/>
                                          </p:val>
                                        </p:tav>
                                        <p:tav tm="100000">
                                          <p:val>
                                            <p:strVal val="#ppt_y"/>
                                          </p:val>
                                        </p:tav>
                                      </p:tavLst>
                                    </p:anim>
                                  </p:childTnLst>
                                </p:cTn>
                              </p:par>
                              <p:par>
                                <p:cTn id="16" presetID="2" presetClass="entr" presetSubtype="4" fill="hold" nodeType="withEffect">
                                  <p:stCondLst>
                                    <p:cond delay="0"/>
                                  </p:stCondLst>
                                  <p:childTnLst>
                                    <p:set>
                                      <p:cBhvr>
                                        <p:cTn id="17" dur="1" fill="hold">
                                          <p:stCondLst>
                                            <p:cond delay="0"/>
                                          </p:stCondLst>
                                        </p:cTn>
                                        <p:tgtEl>
                                          <p:spTgt spid="10"/>
                                        </p:tgtEl>
                                        <p:attrNameLst>
                                          <p:attrName>style.visibility</p:attrName>
                                        </p:attrNameLst>
                                      </p:cBhvr>
                                      <p:to>
                                        <p:strVal val="visible"/>
                                      </p:to>
                                    </p:set>
                                    <p:anim calcmode="lin" valueType="num">
                                      <p:cBhvr additive="base">
                                        <p:cTn id="18" dur="500" fill="hold"/>
                                        <p:tgtEl>
                                          <p:spTgt spid="10"/>
                                        </p:tgtEl>
                                        <p:attrNameLst>
                                          <p:attrName>ppt_x</p:attrName>
                                        </p:attrNameLst>
                                      </p:cBhvr>
                                      <p:tavLst>
                                        <p:tav tm="0">
                                          <p:val>
                                            <p:strVal val="#ppt_x"/>
                                          </p:val>
                                        </p:tav>
                                        <p:tav tm="100000">
                                          <p:val>
                                            <p:strVal val="#ppt_x"/>
                                          </p:val>
                                        </p:tav>
                                      </p:tavLst>
                                    </p:anim>
                                    <p:anim calcmode="lin" valueType="num">
                                      <p:cBhvr additive="base">
                                        <p:cTn id="19" dur="500" fill="hold"/>
                                        <p:tgtEl>
                                          <p:spTgt spid="10"/>
                                        </p:tgtEl>
                                        <p:attrNameLst>
                                          <p:attrName>ppt_y</p:attrName>
                                        </p:attrNameLst>
                                      </p:cBhvr>
                                      <p:tavLst>
                                        <p:tav tm="0">
                                          <p:val>
                                            <p:strVal val="1+#ppt_h/2"/>
                                          </p:val>
                                        </p:tav>
                                        <p:tav tm="100000">
                                          <p:val>
                                            <p:strVal val="#ppt_y"/>
                                          </p:val>
                                        </p:tav>
                                      </p:tavLst>
                                    </p:anim>
                                  </p:childTnLst>
                                </p:cTn>
                              </p:par>
                              <p:par>
                                <p:cTn id="20" presetID="2" presetClass="entr" presetSubtype="4" fill="hold" nodeType="withEffect">
                                  <p:stCondLst>
                                    <p:cond delay="0"/>
                                  </p:stCondLst>
                                  <p:childTnLst>
                                    <p:set>
                                      <p:cBhvr>
                                        <p:cTn id="21" dur="1" fill="hold">
                                          <p:stCondLst>
                                            <p:cond delay="0"/>
                                          </p:stCondLst>
                                        </p:cTn>
                                        <p:tgtEl>
                                          <p:spTgt spid="20"/>
                                        </p:tgtEl>
                                        <p:attrNameLst>
                                          <p:attrName>style.visibility</p:attrName>
                                        </p:attrNameLst>
                                      </p:cBhvr>
                                      <p:to>
                                        <p:strVal val="visible"/>
                                      </p:to>
                                    </p:set>
                                    <p:anim calcmode="lin" valueType="num">
                                      <p:cBhvr additive="base">
                                        <p:cTn id="22" dur="500" fill="hold"/>
                                        <p:tgtEl>
                                          <p:spTgt spid="20"/>
                                        </p:tgtEl>
                                        <p:attrNameLst>
                                          <p:attrName>ppt_x</p:attrName>
                                        </p:attrNameLst>
                                      </p:cBhvr>
                                      <p:tavLst>
                                        <p:tav tm="0">
                                          <p:val>
                                            <p:strVal val="#ppt_x"/>
                                          </p:val>
                                        </p:tav>
                                        <p:tav tm="100000">
                                          <p:val>
                                            <p:strVal val="#ppt_x"/>
                                          </p:val>
                                        </p:tav>
                                      </p:tavLst>
                                    </p:anim>
                                    <p:anim calcmode="lin" valueType="num">
                                      <p:cBhvr additive="base">
                                        <p:cTn id="23"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nodeType="clickEffect">
                                  <p:stCondLst>
                                    <p:cond delay="0"/>
                                  </p:stCondLst>
                                  <p:childTnLst>
                                    <p:set>
                                      <p:cBhvr>
                                        <p:cTn id="27" dur="1" fill="hold">
                                          <p:stCondLst>
                                            <p:cond delay="0"/>
                                          </p:stCondLst>
                                        </p:cTn>
                                        <p:tgtEl>
                                          <p:spTgt spid="24"/>
                                        </p:tgtEl>
                                        <p:attrNameLst>
                                          <p:attrName>style.visibility</p:attrName>
                                        </p:attrNameLst>
                                      </p:cBhvr>
                                      <p:to>
                                        <p:strVal val="visible"/>
                                      </p:to>
                                    </p:set>
                                    <p:animEffect transition="in" filter="wipe(down)">
                                      <p:cBhvr>
                                        <p:cTn id="28" dur="500"/>
                                        <p:tgtEl>
                                          <p:spTgt spid="24"/>
                                        </p:tgtEl>
                                      </p:cBhvr>
                                    </p:animEffect>
                                  </p:childTnLst>
                                </p:cTn>
                              </p:par>
                              <p:par>
                                <p:cTn id="29" presetID="22" presetClass="entr" presetSubtype="4" fill="hold" nodeType="with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wipe(down)">
                                      <p:cBhvr>
                                        <p:cTn id="31" dur="500"/>
                                        <p:tgtEl>
                                          <p:spTgt spid="15"/>
                                        </p:tgtEl>
                                      </p:cBhvr>
                                    </p:animEffect>
                                  </p:childTnLst>
                                </p:cTn>
                              </p:par>
                              <p:par>
                                <p:cTn id="32" presetID="22" presetClass="entr" presetSubtype="4" fill="hold" nodeType="withEffect">
                                  <p:stCondLst>
                                    <p:cond delay="0"/>
                                  </p:stCondLst>
                                  <p:childTnLst>
                                    <p:set>
                                      <p:cBhvr>
                                        <p:cTn id="33" dur="1" fill="hold">
                                          <p:stCondLst>
                                            <p:cond delay="0"/>
                                          </p:stCondLst>
                                        </p:cTn>
                                        <p:tgtEl>
                                          <p:spTgt spid="5"/>
                                        </p:tgtEl>
                                        <p:attrNameLst>
                                          <p:attrName>style.visibility</p:attrName>
                                        </p:attrNameLst>
                                      </p:cBhvr>
                                      <p:to>
                                        <p:strVal val="visible"/>
                                      </p:to>
                                    </p:set>
                                    <p:animEffect transition="in" filter="wipe(down)">
                                      <p:cBhvr>
                                        <p:cTn id="34" dur="500"/>
                                        <p:tgtEl>
                                          <p:spTgt spid="5"/>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nodeType="clickEffect">
                                  <p:stCondLst>
                                    <p:cond delay="0"/>
                                  </p:stCondLst>
                                  <p:childTnLst>
                                    <p:set>
                                      <p:cBhvr>
                                        <p:cTn id="38" dur="1" fill="hold">
                                          <p:stCondLst>
                                            <p:cond delay="0"/>
                                          </p:stCondLst>
                                        </p:cTn>
                                        <p:tgtEl>
                                          <p:spTgt spid="6"/>
                                        </p:tgtEl>
                                        <p:attrNameLst>
                                          <p:attrName>style.visibility</p:attrName>
                                        </p:attrNameLst>
                                      </p:cBhvr>
                                      <p:to>
                                        <p:strVal val="visible"/>
                                      </p:to>
                                    </p:set>
                                    <p:animEffect transition="in" filter="wipe(down)">
                                      <p:cBhvr>
                                        <p:cTn id="39" dur="500"/>
                                        <p:tgtEl>
                                          <p:spTgt spid="6"/>
                                        </p:tgtEl>
                                      </p:cBhvr>
                                    </p:animEffect>
                                  </p:childTnLst>
                                </p:cTn>
                              </p:par>
                              <p:par>
                                <p:cTn id="40" presetID="22" presetClass="entr" presetSubtype="4" fill="hold" nodeType="with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wipe(down)">
                                      <p:cBhvr>
                                        <p:cTn id="42" dur="500"/>
                                        <p:tgtEl>
                                          <p:spTgt spid="14"/>
                                        </p:tgtEl>
                                      </p:cBhvr>
                                    </p:animEffect>
                                  </p:childTnLst>
                                </p:cTn>
                              </p:par>
                              <p:par>
                                <p:cTn id="43" presetID="22" presetClass="entr" presetSubtype="4" fill="hold" nodeType="withEffect">
                                  <p:stCondLst>
                                    <p:cond delay="0"/>
                                  </p:stCondLst>
                                  <p:childTnLst>
                                    <p:set>
                                      <p:cBhvr>
                                        <p:cTn id="44" dur="1" fill="hold">
                                          <p:stCondLst>
                                            <p:cond delay="0"/>
                                          </p:stCondLst>
                                        </p:cTn>
                                        <p:tgtEl>
                                          <p:spTgt spid="31"/>
                                        </p:tgtEl>
                                        <p:attrNameLst>
                                          <p:attrName>style.visibility</p:attrName>
                                        </p:attrNameLst>
                                      </p:cBhvr>
                                      <p:to>
                                        <p:strVal val="visible"/>
                                      </p:to>
                                    </p:set>
                                    <p:animEffect transition="in" filter="wipe(down)">
                                      <p:cBhvr>
                                        <p:cTn id="45" dur="500"/>
                                        <p:tgtEl>
                                          <p:spTgt spid="31"/>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4" fill="hold" grpId="0" nodeType="clickEffect">
                                  <p:stCondLst>
                                    <p:cond delay="0"/>
                                  </p:stCondLst>
                                  <p:childTnLst>
                                    <p:set>
                                      <p:cBhvr>
                                        <p:cTn id="49" dur="1" fill="hold">
                                          <p:stCondLst>
                                            <p:cond delay="0"/>
                                          </p:stCondLst>
                                        </p:cTn>
                                        <p:tgtEl>
                                          <p:spTgt spid="27"/>
                                        </p:tgtEl>
                                        <p:attrNameLst>
                                          <p:attrName>style.visibility</p:attrName>
                                        </p:attrNameLst>
                                      </p:cBhvr>
                                      <p:to>
                                        <p:strVal val="visible"/>
                                      </p:to>
                                    </p:set>
                                    <p:animEffect transition="in" filter="wipe(down)">
                                      <p:cBhvr>
                                        <p:cTn id="50" dur="500"/>
                                        <p:tgtEl>
                                          <p:spTgt spid="27"/>
                                        </p:tgtEl>
                                      </p:cBhvr>
                                    </p:animEffect>
                                  </p:childTnLst>
                                </p:cTn>
                              </p:par>
                              <p:par>
                                <p:cTn id="51" presetID="22" presetClass="entr" presetSubtype="4" fill="hold" nodeType="withEffect">
                                  <p:stCondLst>
                                    <p:cond delay="0"/>
                                  </p:stCondLst>
                                  <p:childTnLst>
                                    <p:set>
                                      <p:cBhvr>
                                        <p:cTn id="52" dur="1" fill="hold">
                                          <p:stCondLst>
                                            <p:cond delay="0"/>
                                          </p:stCondLst>
                                        </p:cTn>
                                        <p:tgtEl>
                                          <p:spTgt spid="16"/>
                                        </p:tgtEl>
                                        <p:attrNameLst>
                                          <p:attrName>style.visibility</p:attrName>
                                        </p:attrNameLst>
                                      </p:cBhvr>
                                      <p:to>
                                        <p:strVal val="visible"/>
                                      </p:to>
                                    </p:set>
                                    <p:animEffect transition="in" filter="wipe(down)">
                                      <p:cBhvr>
                                        <p:cTn id="53" dur="500"/>
                                        <p:tgtEl>
                                          <p:spTgt spid="16"/>
                                        </p:tgtEl>
                                      </p:cBhvr>
                                    </p:animEffect>
                                  </p:childTnLst>
                                </p:cTn>
                              </p:par>
                              <p:par>
                                <p:cTn id="54" presetID="22" presetClass="entr" presetSubtype="4" fill="hold" nodeType="withEffect">
                                  <p:stCondLst>
                                    <p:cond delay="0"/>
                                  </p:stCondLst>
                                  <p:childTnLst>
                                    <p:set>
                                      <p:cBhvr>
                                        <p:cTn id="55" dur="1" fill="hold">
                                          <p:stCondLst>
                                            <p:cond delay="0"/>
                                          </p:stCondLst>
                                        </p:cTn>
                                        <p:tgtEl>
                                          <p:spTgt spid="7"/>
                                        </p:tgtEl>
                                        <p:attrNameLst>
                                          <p:attrName>style.visibility</p:attrName>
                                        </p:attrNameLst>
                                      </p:cBhvr>
                                      <p:to>
                                        <p:strVal val="visible"/>
                                      </p:to>
                                    </p:set>
                                    <p:animEffect transition="in" filter="wipe(down)">
                                      <p:cBhvr>
                                        <p:cTn id="56" dur="500"/>
                                        <p:tgtEl>
                                          <p:spTgt spid="7"/>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4" fill="hold" nodeType="clickEffect">
                                  <p:stCondLst>
                                    <p:cond delay="0"/>
                                  </p:stCondLst>
                                  <p:childTnLst>
                                    <p:set>
                                      <p:cBhvr>
                                        <p:cTn id="60" dur="1" fill="hold">
                                          <p:stCondLst>
                                            <p:cond delay="0"/>
                                          </p:stCondLst>
                                        </p:cTn>
                                        <p:tgtEl>
                                          <p:spTgt spid="8"/>
                                        </p:tgtEl>
                                        <p:attrNameLst>
                                          <p:attrName>style.visibility</p:attrName>
                                        </p:attrNameLst>
                                      </p:cBhvr>
                                      <p:to>
                                        <p:strVal val="visible"/>
                                      </p:to>
                                    </p:set>
                                    <p:animEffect transition="in" filter="wipe(down)">
                                      <p:cBhvr>
                                        <p:cTn id="61" dur="500"/>
                                        <p:tgtEl>
                                          <p:spTgt spid="8"/>
                                        </p:tgtEl>
                                      </p:cBhvr>
                                    </p:animEffect>
                                  </p:childTnLst>
                                </p:cTn>
                              </p:par>
                              <p:par>
                                <p:cTn id="62" presetID="22" presetClass="entr" presetSubtype="4" fill="hold" nodeType="withEffect">
                                  <p:stCondLst>
                                    <p:cond delay="0"/>
                                  </p:stCondLst>
                                  <p:childTnLst>
                                    <p:set>
                                      <p:cBhvr>
                                        <p:cTn id="63" dur="1" fill="hold">
                                          <p:stCondLst>
                                            <p:cond delay="0"/>
                                          </p:stCondLst>
                                        </p:cTn>
                                        <p:tgtEl>
                                          <p:spTgt spid="18"/>
                                        </p:tgtEl>
                                        <p:attrNameLst>
                                          <p:attrName>style.visibility</p:attrName>
                                        </p:attrNameLst>
                                      </p:cBhvr>
                                      <p:to>
                                        <p:strVal val="visible"/>
                                      </p:to>
                                    </p:set>
                                    <p:animEffect transition="in" filter="wipe(down)">
                                      <p:cBhvr>
                                        <p:cTn id="64" dur="500"/>
                                        <p:tgtEl>
                                          <p:spTgt spid="18"/>
                                        </p:tgtEl>
                                      </p:cBhvr>
                                    </p:animEffect>
                                  </p:childTnLst>
                                </p:cTn>
                              </p:par>
                              <p:par>
                                <p:cTn id="65" presetID="22" presetClass="entr" presetSubtype="4" fill="hold" grpId="0" nodeType="withEffect">
                                  <p:stCondLst>
                                    <p:cond delay="0"/>
                                  </p:stCondLst>
                                  <p:childTnLst>
                                    <p:set>
                                      <p:cBhvr>
                                        <p:cTn id="66" dur="1" fill="hold">
                                          <p:stCondLst>
                                            <p:cond delay="0"/>
                                          </p:stCondLst>
                                        </p:cTn>
                                        <p:tgtEl>
                                          <p:spTgt spid="35"/>
                                        </p:tgtEl>
                                        <p:attrNameLst>
                                          <p:attrName>style.visibility</p:attrName>
                                        </p:attrNameLst>
                                      </p:cBhvr>
                                      <p:to>
                                        <p:strVal val="visible"/>
                                      </p:to>
                                    </p:set>
                                    <p:animEffect transition="in" filter="wipe(down)">
                                      <p:cBhvr>
                                        <p:cTn id="67" dur="500"/>
                                        <p:tgtEl>
                                          <p:spTgt spid="35"/>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4" fill="hold" nodeType="clickEffect">
                                  <p:stCondLst>
                                    <p:cond delay="0"/>
                                  </p:stCondLst>
                                  <p:childTnLst>
                                    <p:set>
                                      <p:cBhvr>
                                        <p:cTn id="71" dur="1" fill="hold">
                                          <p:stCondLst>
                                            <p:cond delay="0"/>
                                          </p:stCondLst>
                                        </p:cTn>
                                        <p:tgtEl>
                                          <p:spTgt spid="28"/>
                                        </p:tgtEl>
                                        <p:attrNameLst>
                                          <p:attrName>style.visibility</p:attrName>
                                        </p:attrNameLst>
                                      </p:cBhvr>
                                      <p:to>
                                        <p:strVal val="visible"/>
                                      </p:to>
                                    </p:set>
                                    <p:animEffect transition="in" filter="wipe(down)">
                                      <p:cBhvr>
                                        <p:cTn id="72" dur="500"/>
                                        <p:tgtEl>
                                          <p:spTgt spid="28"/>
                                        </p:tgtEl>
                                      </p:cBhvr>
                                    </p:animEffect>
                                  </p:childTnLst>
                                </p:cTn>
                              </p:par>
                              <p:par>
                                <p:cTn id="73" presetID="22" presetClass="entr" presetSubtype="4" fill="hold" nodeType="withEffect">
                                  <p:stCondLst>
                                    <p:cond delay="0"/>
                                  </p:stCondLst>
                                  <p:childTnLst>
                                    <p:set>
                                      <p:cBhvr>
                                        <p:cTn id="74" dur="1" fill="hold">
                                          <p:stCondLst>
                                            <p:cond delay="0"/>
                                          </p:stCondLst>
                                        </p:cTn>
                                        <p:tgtEl>
                                          <p:spTgt spid="17"/>
                                        </p:tgtEl>
                                        <p:attrNameLst>
                                          <p:attrName>style.visibility</p:attrName>
                                        </p:attrNameLst>
                                      </p:cBhvr>
                                      <p:to>
                                        <p:strVal val="visible"/>
                                      </p:to>
                                    </p:set>
                                    <p:animEffect transition="in" filter="wipe(down)">
                                      <p:cBhvr>
                                        <p:cTn id="75" dur="500"/>
                                        <p:tgtEl>
                                          <p:spTgt spid="17"/>
                                        </p:tgtEl>
                                      </p:cBhvr>
                                    </p:animEffect>
                                  </p:childTnLst>
                                </p:cTn>
                              </p:par>
                              <p:par>
                                <p:cTn id="76" presetID="22" presetClass="entr" presetSubtype="4" fill="hold" nodeType="withEffect">
                                  <p:stCondLst>
                                    <p:cond delay="0"/>
                                  </p:stCondLst>
                                  <p:childTnLst>
                                    <p:set>
                                      <p:cBhvr>
                                        <p:cTn id="77" dur="1" fill="hold">
                                          <p:stCondLst>
                                            <p:cond delay="0"/>
                                          </p:stCondLst>
                                        </p:cTn>
                                        <p:tgtEl>
                                          <p:spTgt spid="9"/>
                                        </p:tgtEl>
                                        <p:attrNameLst>
                                          <p:attrName>style.visibility</p:attrName>
                                        </p:attrNameLst>
                                      </p:cBhvr>
                                      <p:to>
                                        <p:strVal val="visible"/>
                                      </p:to>
                                    </p:set>
                                    <p:animEffect transition="in" filter="wipe(down)">
                                      <p:cBhvr>
                                        <p:cTn id="7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35" grpId="0"/>
      <p:bldP spid="36"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BE62BA77198A74AA7736B384A1EF7C6" ma:contentTypeVersion="2" ma:contentTypeDescription="Create a new document." ma:contentTypeScope="" ma:versionID="900a54e27d2aa611fe3e8a61ad64d1d0">
  <xsd:schema xmlns:xsd="http://www.w3.org/2001/XMLSchema" xmlns:xs="http://www.w3.org/2001/XMLSchema" xmlns:p="http://schemas.microsoft.com/office/2006/metadata/properties" xmlns:ns3="a30eee21-a462-4fed-92d5-2d406a70877f" targetNamespace="http://schemas.microsoft.com/office/2006/metadata/properties" ma:root="true" ma:fieldsID="9d6ef03f53cb2c3d8017e9f5023c1dd0" ns3:_="">
    <xsd:import namespace="a30eee21-a462-4fed-92d5-2d406a70877f"/>
    <xsd:element name="properties">
      <xsd:complexType>
        <xsd:sequence>
          <xsd:element name="documentManagement">
            <xsd:complexType>
              <xsd:all>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30eee21-a462-4fed-92d5-2d406a70877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C139C79A-000B-48FD-9C48-6E101B1822E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30eee21-a462-4fed-92d5-2d406a70877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437B6319-BCEE-498A-B50A-7AD84E772596}">
  <ds:schemaRefs>
    <ds:schemaRef ds:uri="http://schemas.microsoft.com/sharepoint/v3/contenttype/forms"/>
  </ds:schemaRefs>
</ds:datastoreItem>
</file>

<file path=customXml/itemProps3.xml><?xml version="1.0" encoding="utf-8"?>
<ds:datastoreItem xmlns:ds="http://schemas.openxmlformats.org/officeDocument/2006/customXml" ds:itemID="{A7E27F14-E913-4FD9-A179-A89D8FC98FC0}">
  <ds:schemaRefs>
    <ds:schemaRef ds:uri="http://schemas.microsoft.com/office/2006/documentManagement/types"/>
    <ds:schemaRef ds:uri="http://schemas.microsoft.com/office/infopath/2007/PartnerControls"/>
    <ds:schemaRef ds:uri="http://schemas.microsoft.com/office/2006/metadata/properties"/>
    <ds:schemaRef ds:uri="http://schemas.openxmlformats.org/package/2006/metadata/core-properties"/>
    <ds:schemaRef ds:uri="http://purl.org/dc/dcmitype/"/>
    <ds:schemaRef ds:uri="http://purl.org/dc/terms/"/>
    <ds:schemaRef ds:uri="http://purl.org/dc/elements/1.1/"/>
    <ds:schemaRef ds:uri="http://www.w3.org/XML/1998/namespace"/>
    <ds:schemaRef ds:uri="a30eee21-a462-4fed-92d5-2d406a70877f"/>
  </ds:schemaRefs>
</ds:datastoreItem>
</file>

<file path=docProps/app.xml><?xml version="1.0" encoding="utf-8"?>
<Properties xmlns="http://schemas.openxmlformats.org/officeDocument/2006/extended-properties" xmlns:vt="http://schemas.openxmlformats.org/officeDocument/2006/docPropsVTypes">
  <TotalTime>113</TotalTime>
  <Words>604</Words>
  <Application>Microsoft Office PowerPoint</Application>
  <PresentationFormat>Custom</PresentationFormat>
  <Paragraphs>144</Paragraphs>
  <Slides>32</Slides>
  <Notes>0</Notes>
  <HiddenSlides>0</HiddenSlides>
  <MMClips>1</MMClips>
  <ScaleCrop>false</ScaleCrop>
  <HeadingPairs>
    <vt:vector size="6" baseType="variant">
      <vt:variant>
        <vt:lpstr>Fonts Used</vt:lpstr>
      </vt:variant>
      <vt:variant>
        <vt:i4>20</vt:i4>
      </vt:variant>
      <vt:variant>
        <vt:lpstr>Theme</vt:lpstr>
      </vt:variant>
      <vt:variant>
        <vt:i4>1</vt:i4>
      </vt:variant>
      <vt:variant>
        <vt:lpstr>Slide Titles</vt:lpstr>
      </vt:variant>
      <vt:variant>
        <vt:i4>32</vt:i4>
      </vt:variant>
    </vt:vector>
  </HeadingPairs>
  <TitlesOfParts>
    <vt:vector size="53" baseType="lpstr">
      <vt:lpstr>Open Sauce SemiBold</vt:lpstr>
      <vt:lpstr>Aileron Regular Bold</vt:lpstr>
      <vt:lpstr>Source Sans Pro</vt:lpstr>
      <vt:lpstr>Calibri</vt:lpstr>
      <vt:lpstr>Arial</vt:lpstr>
      <vt:lpstr>Open Sauce</vt:lpstr>
      <vt:lpstr>IBM Plex Sans Bold</vt:lpstr>
      <vt:lpstr>Helios Bold</vt:lpstr>
      <vt:lpstr>Poppins</vt:lpstr>
      <vt:lpstr>Poppins Italics</vt:lpstr>
      <vt:lpstr>TT Hoves Bold</vt:lpstr>
      <vt:lpstr>Montserrat Extra-Bold</vt:lpstr>
      <vt:lpstr>Poppins Light Bold</vt:lpstr>
      <vt:lpstr>Raleway Heavy</vt:lpstr>
      <vt:lpstr>Helios</vt:lpstr>
      <vt:lpstr>Aileron Heavy Bold</vt:lpstr>
      <vt:lpstr>TT Hoves</vt:lpstr>
      <vt:lpstr>Poppins Bold</vt:lpstr>
      <vt:lpstr>Aileron Regular</vt:lpstr>
      <vt:lpstr>Aileron Heavy</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power of facial emotion recognition technology in healthcare for the elderly</dc:title>
  <dc:creator>Mohamed</dc:creator>
  <cp:lastModifiedBy>Mohamed Mahmoud</cp:lastModifiedBy>
  <cp:revision>8</cp:revision>
  <dcterms:created xsi:type="dcterms:W3CDTF">2006-08-16T00:00:00Z</dcterms:created>
  <dcterms:modified xsi:type="dcterms:W3CDTF">2023-06-12T15:34:01Z</dcterms:modified>
  <dc:identifier>DAFhydcHhVQ</dc:identifie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0x0101000BE62BA77198A74AA7736B384A1EF7C6</vt:lpwstr>
  </property>
</Properties>
</file>